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823" r:id="rId1"/>
  </p:sldMasterIdLst>
  <p:notesMasterIdLst>
    <p:notesMasterId r:id="rId22"/>
  </p:notesMasterIdLst>
  <p:sldIdLst>
    <p:sldId id="259" r:id="rId2"/>
    <p:sldId id="293" r:id="rId3"/>
    <p:sldId id="269" r:id="rId4"/>
    <p:sldId id="278" r:id="rId5"/>
    <p:sldId id="297" r:id="rId6"/>
    <p:sldId id="294" r:id="rId7"/>
    <p:sldId id="295" r:id="rId8"/>
    <p:sldId id="296" r:id="rId9"/>
    <p:sldId id="281" r:id="rId10"/>
    <p:sldId id="282" r:id="rId11"/>
    <p:sldId id="283" r:id="rId12"/>
    <p:sldId id="279" r:id="rId13"/>
    <p:sldId id="280" r:id="rId14"/>
    <p:sldId id="288" r:id="rId15"/>
    <p:sldId id="287" r:id="rId16"/>
    <p:sldId id="289" r:id="rId17"/>
    <p:sldId id="286" r:id="rId18"/>
    <p:sldId id="270" r:id="rId19"/>
    <p:sldId id="271" r:id="rId20"/>
    <p:sldId id="277" r:id="rId21"/>
  </p:sldIdLst>
  <p:sldSz cx="12192000" cy="6858000"/>
  <p:notesSz cx="6797675" cy="9926638"/>
  <p:custDataLst>
    <p:tags r:id="rId23"/>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orient="horz" pos="2160" userDrawn="1">
          <p15:clr>
            <a:srgbClr val="A4A3A4"/>
          </p15:clr>
        </p15:guide>
        <p15:guide id="3"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9999"/>
    <a:srgbClr val="EBEBEB"/>
    <a:srgbClr val="5F5F5F"/>
    <a:srgbClr val="747474"/>
    <a:srgbClr val="A6A6A6"/>
    <a:srgbClr val="B2B2B2"/>
    <a:srgbClr val="EAEAEA"/>
    <a:srgbClr val="FFFDFD"/>
    <a:srgbClr val="FFFDFE"/>
    <a:srgbClr val="FFFE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2472" autoAdjust="0"/>
  </p:normalViewPr>
  <p:slideViewPr>
    <p:cSldViewPr snapToObjects="1" showGuides="1">
      <p:cViewPr varScale="1">
        <p:scale>
          <a:sx n="114" d="100"/>
          <a:sy n="114" d="100"/>
        </p:scale>
        <p:origin x="677" y="86"/>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0EDF837-06F4-4E62-8867-5A6AC7370316}" type="doc">
      <dgm:prSet loTypeId="urn:microsoft.com/office/officeart/2005/8/layout/process3" loCatId="process" qsTypeId="urn:microsoft.com/office/officeart/2005/8/quickstyle/simple1" qsCatId="simple" csTypeId="urn:microsoft.com/office/officeart/2005/8/colors/accent1_2" csCatId="accent1" phldr="1"/>
      <dgm:spPr/>
      <dgm:t>
        <a:bodyPr/>
        <a:lstStyle/>
        <a:p>
          <a:endParaRPr lang="en-US"/>
        </a:p>
      </dgm:t>
    </dgm:pt>
    <dgm:pt modelId="{0D8EA8C5-C7A5-4833-B426-A694F71B15FC}">
      <dgm:prSet phldrT="[Text]" custT="1"/>
      <dgm:spPr/>
      <dgm:t>
        <a:bodyPr/>
        <a:lstStyle/>
        <a:p>
          <a:pPr>
            <a:buFont typeface="+mj-lt"/>
            <a:buAutoNum type="arabicPeriod"/>
          </a:pPr>
          <a:r>
            <a:rPr lang="en-US" sz="1800" dirty="0">
              <a:latin typeface="Bierstadt" panose="020B0004020202020204" pitchFamily="34" charset="0"/>
            </a:rPr>
            <a:t>Simulation setup in Nvidia Isaac Sim</a:t>
          </a:r>
        </a:p>
      </dgm:t>
    </dgm:pt>
    <dgm:pt modelId="{E39F3B1E-9218-4487-BCC6-A196D18F820E}" type="parTrans" cxnId="{C283F77D-13CF-4005-92A2-A3E5633B0F70}">
      <dgm:prSet/>
      <dgm:spPr/>
      <dgm:t>
        <a:bodyPr/>
        <a:lstStyle/>
        <a:p>
          <a:endParaRPr lang="en-US" sz="1400">
            <a:latin typeface="Bierstadt" panose="020B0004020202020204" pitchFamily="34" charset="0"/>
          </a:endParaRPr>
        </a:p>
      </dgm:t>
    </dgm:pt>
    <dgm:pt modelId="{14DDD4DB-AEEE-40A8-90AA-9D374A7B84BB}" type="sibTrans" cxnId="{C283F77D-13CF-4005-92A2-A3E5633B0F70}">
      <dgm:prSet custT="1"/>
      <dgm:spPr/>
      <dgm:t>
        <a:bodyPr/>
        <a:lstStyle/>
        <a:p>
          <a:endParaRPr lang="en-US" sz="1400">
            <a:latin typeface="Bierstadt" panose="020B0004020202020204" pitchFamily="34" charset="0"/>
          </a:endParaRPr>
        </a:p>
      </dgm:t>
    </dgm:pt>
    <dgm:pt modelId="{1B2F81FE-398B-442D-8036-F7CD555469C9}">
      <dgm:prSet phldrT="[Text]" custT="1"/>
      <dgm:spPr/>
      <dgm:t>
        <a:bodyPr/>
        <a:lstStyle/>
        <a:p>
          <a:r>
            <a:rPr lang="en-US" sz="1400" dirty="0">
              <a:latin typeface="Bierstadt" panose="020B0004020202020204" pitchFamily="34" charset="0"/>
            </a:rPr>
            <a:t>Tuning of differential controller in simulation</a:t>
          </a:r>
        </a:p>
      </dgm:t>
    </dgm:pt>
    <dgm:pt modelId="{274241D5-AF0D-4D5B-BD72-311BE97CAE4A}" type="parTrans" cxnId="{50C78D73-1EAC-45F0-86E0-2421FFFEF790}">
      <dgm:prSet/>
      <dgm:spPr/>
      <dgm:t>
        <a:bodyPr/>
        <a:lstStyle/>
        <a:p>
          <a:endParaRPr lang="en-US" sz="1400">
            <a:latin typeface="Bierstadt" panose="020B0004020202020204" pitchFamily="34" charset="0"/>
          </a:endParaRPr>
        </a:p>
      </dgm:t>
    </dgm:pt>
    <dgm:pt modelId="{39954077-7DE9-414E-87BC-C9C5A425FD11}" type="sibTrans" cxnId="{50C78D73-1EAC-45F0-86E0-2421FFFEF790}">
      <dgm:prSet/>
      <dgm:spPr/>
      <dgm:t>
        <a:bodyPr/>
        <a:lstStyle/>
        <a:p>
          <a:endParaRPr lang="en-US" sz="1400">
            <a:latin typeface="Bierstadt" panose="020B0004020202020204" pitchFamily="34" charset="0"/>
          </a:endParaRPr>
        </a:p>
      </dgm:t>
    </dgm:pt>
    <dgm:pt modelId="{BFCC2249-4AB3-4778-8316-66730ED15E67}">
      <dgm:prSet phldrT="[Text]" custT="1"/>
      <dgm:spPr/>
      <dgm:t>
        <a:bodyPr/>
        <a:lstStyle/>
        <a:p>
          <a:pPr>
            <a:buFont typeface="+mj-lt"/>
            <a:buAutoNum type="arabicPeriod"/>
          </a:pPr>
          <a:r>
            <a:rPr lang="en-US" sz="1800" dirty="0">
              <a:latin typeface="Bierstadt" panose="020B0004020202020204" pitchFamily="34" charset="0"/>
            </a:rPr>
            <a:t>Implementation of  domain randomization </a:t>
          </a:r>
        </a:p>
      </dgm:t>
    </dgm:pt>
    <dgm:pt modelId="{AE990AEE-FD66-42AF-AA02-C0AA09CFF9FD}" type="parTrans" cxnId="{121E79E9-AEE3-4AE7-B0DC-0A0871C3A0C2}">
      <dgm:prSet/>
      <dgm:spPr/>
      <dgm:t>
        <a:bodyPr/>
        <a:lstStyle/>
        <a:p>
          <a:endParaRPr lang="en-US" sz="1400">
            <a:latin typeface="Bierstadt" panose="020B0004020202020204" pitchFamily="34" charset="0"/>
          </a:endParaRPr>
        </a:p>
      </dgm:t>
    </dgm:pt>
    <dgm:pt modelId="{6B6F6D00-F010-42DD-B766-B5651A44CC79}" type="sibTrans" cxnId="{121E79E9-AEE3-4AE7-B0DC-0A0871C3A0C2}">
      <dgm:prSet custT="1"/>
      <dgm:spPr/>
      <dgm:t>
        <a:bodyPr/>
        <a:lstStyle/>
        <a:p>
          <a:endParaRPr lang="en-US" sz="1400">
            <a:latin typeface="Bierstadt" panose="020B0004020202020204" pitchFamily="34" charset="0"/>
          </a:endParaRPr>
        </a:p>
      </dgm:t>
    </dgm:pt>
    <dgm:pt modelId="{8E0CFD59-56EA-476F-9BD5-B0E947300380}">
      <dgm:prSet phldrT="[Text]" custT="1"/>
      <dgm:spPr/>
      <dgm:t>
        <a:bodyPr/>
        <a:lstStyle/>
        <a:p>
          <a:r>
            <a:rPr lang="en-US" sz="1400" dirty="0">
              <a:latin typeface="Bierstadt" panose="020B0004020202020204" pitchFamily="34" charset="0"/>
            </a:rPr>
            <a:t>Implementation of multiagent RL training</a:t>
          </a:r>
        </a:p>
      </dgm:t>
    </dgm:pt>
    <dgm:pt modelId="{8731F5CD-E9D3-4077-B4A1-7DE56A8FA702}" type="parTrans" cxnId="{F2E80C67-F2D3-46CB-B5FE-0BD8801D49A1}">
      <dgm:prSet/>
      <dgm:spPr/>
      <dgm:t>
        <a:bodyPr/>
        <a:lstStyle/>
        <a:p>
          <a:endParaRPr lang="en-US" sz="1400">
            <a:latin typeface="Bierstadt" panose="020B0004020202020204" pitchFamily="34" charset="0"/>
          </a:endParaRPr>
        </a:p>
      </dgm:t>
    </dgm:pt>
    <dgm:pt modelId="{BB897E35-46E8-417F-A8CD-9397DFAE60E5}" type="sibTrans" cxnId="{F2E80C67-F2D3-46CB-B5FE-0BD8801D49A1}">
      <dgm:prSet/>
      <dgm:spPr/>
      <dgm:t>
        <a:bodyPr/>
        <a:lstStyle/>
        <a:p>
          <a:endParaRPr lang="en-US" sz="1400">
            <a:latin typeface="Bierstadt" panose="020B0004020202020204" pitchFamily="34" charset="0"/>
          </a:endParaRPr>
        </a:p>
      </dgm:t>
    </dgm:pt>
    <dgm:pt modelId="{347B9FBE-1544-4F47-A1FC-BC02AF647191}">
      <dgm:prSet custT="1"/>
      <dgm:spPr/>
      <dgm:t>
        <a:bodyPr/>
        <a:lstStyle/>
        <a:p>
          <a:pPr>
            <a:buFont typeface="+mj-lt"/>
            <a:buAutoNum type="arabicPeriod"/>
          </a:pPr>
          <a:r>
            <a:rPr lang="en-US" sz="1800" dirty="0">
              <a:latin typeface="Bierstadt" panose="020B0004020202020204" pitchFamily="34" charset="0"/>
            </a:rPr>
            <a:t>Conduct experiment in real world</a:t>
          </a:r>
        </a:p>
      </dgm:t>
    </dgm:pt>
    <dgm:pt modelId="{7529FDA3-D5AC-40B2-9FEF-A020BEABA756}" type="parTrans" cxnId="{00D41893-4E23-4D67-8C0A-B9D8B0EDB365}">
      <dgm:prSet/>
      <dgm:spPr/>
      <dgm:t>
        <a:bodyPr/>
        <a:lstStyle/>
        <a:p>
          <a:endParaRPr lang="en-US" sz="1400">
            <a:latin typeface="Bierstadt" panose="020B0004020202020204" pitchFamily="34" charset="0"/>
          </a:endParaRPr>
        </a:p>
      </dgm:t>
    </dgm:pt>
    <dgm:pt modelId="{2DF4AC19-CD26-4604-8683-4681FF3DC7BB}" type="sibTrans" cxnId="{00D41893-4E23-4D67-8C0A-B9D8B0EDB365}">
      <dgm:prSet/>
      <dgm:spPr/>
      <dgm:t>
        <a:bodyPr/>
        <a:lstStyle/>
        <a:p>
          <a:endParaRPr lang="en-US" sz="1400">
            <a:latin typeface="Bierstadt" panose="020B0004020202020204" pitchFamily="34" charset="0"/>
          </a:endParaRPr>
        </a:p>
      </dgm:t>
    </dgm:pt>
    <dgm:pt modelId="{9CD6DDEC-F9F2-4354-AE4D-4353CF9962F8}">
      <dgm:prSet phldrT="[Text]" custT="1"/>
      <dgm:spPr/>
      <dgm:t>
        <a:bodyPr/>
        <a:lstStyle/>
        <a:p>
          <a:r>
            <a:rPr lang="en-US" sz="1400" b="0" i="0" dirty="0">
              <a:latin typeface="Bierstadt" panose="020B0004020202020204" pitchFamily="34" charset="0"/>
            </a:rPr>
            <a:t>Integrated 4-wheel robot with NVIDIA Isaac SDK for seamless control and interaction.</a:t>
          </a:r>
          <a:endParaRPr lang="en-US" sz="1400" dirty="0">
            <a:latin typeface="Bierstadt" panose="020B0004020202020204" pitchFamily="34" charset="0"/>
          </a:endParaRPr>
        </a:p>
      </dgm:t>
    </dgm:pt>
    <dgm:pt modelId="{68929F7C-5E92-4012-AE9E-F52867100116}" type="parTrans" cxnId="{F069102E-23A4-43BA-A72D-51FB3DBAD3CB}">
      <dgm:prSet/>
      <dgm:spPr/>
      <dgm:t>
        <a:bodyPr/>
        <a:lstStyle/>
        <a:p>
          <a:endParaRPr lang="en-US" sz="1400">
            <a:latin typeface="Bierstadt" panose="020B0004020202020204" pitchFamily="34" charset="0"/>
          </a:endParaRPr>
        </a:p>
      </dgm:t>
    </dgm:pt>
    <dgm:pt modelId="{C4335E2A-4925-4882-983E-12C9F4103500}" type="sibTrans" cxnId="{F069102E-23A4-43BA-A72D-51FB3DBAD3CB}">
      <dgm:prSet/>
      <dgm:spPr/>
      <dgm:t>
        <a:bodyPr/>
        <a:lstStyle/>
        <a:p>
          <a:endParaRPr lang="en-US" sz="1400">
            <a:latin typeface="Bierstadt" panose="020B0004020202020204" pitchFamily="34" charset="0"/>
          </a:endParaRPr>
        </a:p>
      </dgm:t>
    </dgm:pt>
    <dgm:pt modelId="{7BDE53DC-2E60-42DF-970B-50707A362593}">
      <dgm:prSet phldrT="[Text]" custT="1"/>
      <dgm:spPr/>
      <dgm:t>
        <a:bodyPr/>
        <a:lstStyle/>
        <a:p>
          <a:r>
            <a:rPr lang="en-US" sz="1400" b="0" i="0" dirty="0">
              <a:latin typeface="Bierstadt" panose="020B0004020202020204" pitchFamily="34" charset="0"/>
            </a:rPr>
            <a:t>Identify the key parameters for domain randomization and create random sample function</a:t>
          </a:r>
          <a:endParaRPr lang="en-US" sz="1400" dirty="0">
            <a:latin typeface="Bierstadt" panose="020B0004020202020204" pitchFamily="34" charset="0"/>
          </a:endParaRPr>
        </a:p>
      </dgm:t>
    </dgm:pt>
    <dgm:pt modelId="{E6EF6FBC-7A78-4C9C-BA64-2352FFB94473}" type="parTrans" cxnId="{D7E0C636-E2C1-417A-AA63-C5DFC7E63FBA}">
      <dgm:prSet/>
      <dgm:spPr/>
      <dgm:t>
        <a:bodyPr/>
        <a:lstStyle/>
        <a:p>
          <a:endParaRPr lang="en-US" sz="1400">
            <a:latin typeface="Bierstadt" panose="020B0004020202020204" pitchFamily="34" charset="0"/>
          </a:endParaRPr>
        </a:p>
      </dgm:t>
    </dgm:pt>
    <dgm:pt modelId="{52434BD2-7E0A-4617-AAED-A7AEEBB380D0}" type="sibTrans" cxnId="{D7E0C636-E2C1-417A-AA63-C5DFC7E63FBA}">
      <dgm:prSet/>
      <dgm:spPr/>
      <dgm:t>
        <a:bodyPr/>
        <a:lstStyle/>
        <a:p>
          <a:endParaRPr lang="en-US" sz="1400">
            <a:latin typeface="Bierstadt" panose="020B0004020202020204" pitchFamily="34" charset="0"/>
          </a:endParaRPr>
        </a:p>
      </dgm:t>
    </dgm:pt>
    <dgm:pt modelId="{939B80B2-113D-45F2-9C6E-F9F8F5F5F987}">
      <dgm:prSet custT="1"/>
      <dgm:spPr/>
      <dgm:t>
        <a:bodyPr/>
        <a:lstStyle/>
        <a:p>
          <a:pPr>
            <a:buFont typeface="+mj-lt"/>
            <a:buAutoNum type="arabicPeriod"/>
          </a:pPr>
          <a:r>
            <a:rPr lang="en-US" sz="1400" dirty="0">
              <a:latin typeface="Bierstadt" panose="020B0004020202020204" pitchFamily="34" charset="0"/>
            </a:rPr>
            <a:t>Integration of RL local planner and robot’s control system</a:t>
          </a:r>
        </a:p>
      </dgm:t>
    </dgm:pt>
    <dgm:pt modelId="{65C4BE27-6791-4F2E-A22C-42A6E287680B}" type="parTrans" cxnId="{8F838AA6-C4F7-4258-A367-02BB6277BFD0}">
      <dgm:prSet/>
      <dgm:spPr/>
      <dgm:t>
        <a:bodyPr/>
        <a:lstStyle/>
        <a:p>
          <a:endParaRPr lang="en-US" sz="1400">
            <a:latin typeface="Bierstadt" panose="020B0004020202020204" pitchFamily="34" charset="0"/>
          </a:endParaRPr>
        </a:p>
      </dgm:t>
    </dgm:pt>
    <dgm:pt modelId="{F9311FFA-4E33-4776-954B-51DB128A091F}" type="sibTrans" cxnId="{8F838AA6-C4F7-4258-A367-02BB6277BFD0}">
      <dgm:prSet/>
      <dgm:spPr/>
      <dgm:t>
        <a:bodyPr/>
        <a:lstStyle/>
        <a:p>
          <a:endParaRPr lang="en-US" sz="1400">
            <a:latin typeface="Bierstadt" panose="020B0004020202020204" pitchFamily="34" charset="0"/>
          </a:endParaRPr>
        </a:p>
      </dgm:t>
    </dgm:pt>
    <dgm:pt modelId="{A89CADC5-D282-48AB-AA68-93D8B4DD6FD1}">
      <dgm:prSet custT="1"/>
      <dgm:spPr/>
      <dgm:t>
        <a:bodyPr/>
        <a:lstStyle/>
        <a:p>
          <a:pPr>
            <a:buFont typeface="+mj-lt"/>
            <a:buAutoNum type="arabicPeriod"/>
          </a:pPr>
          <a:r>
            <a:rPr lang="en-US" sz="1400" dirty="0">
              <a:latin typeface="Bierstadt" panose="020B0004020202020204" pitchFamily="34" charset="0"/>
            </a:rPr>
            <a:t>Iterative process of evaluation of robot’s performance and fine-tuning RL local planner</a:t>
          </a:r>
        </a:p>
      </dgm:t>
    </dgm:pt>
    <dgm:pt modelId="{7B39A129-B42D-4352-8D3B-FCBEB3304B65}" type="parTrans" cxnId="{3B15E9B9-83F6-40B3-92B6-871D9DC6D2DA}">
      <dgm:prSet/>
      <dgm:spPr/>
      <dgm:t>
        <a:bodyPr/>
        <a:lstStyle/>
        <a:p>
          <a:endParaRPr lang="en-US" sz="1400">
            <a:latin typeface="Bierstadt" panose="020B0004020202020204" pitchFamily="34" charset="0"/>
          </a:endParaRPr>
        </a:p>
      </dgm:t>
    </dgm:pt>
    <dgm:pt modelId="{F13A64C2-02BE-4F05-A8C3-2192201E51AD}" type="sibTrans" cxnId="{3B15E9B9-83F6-40B3-92B6-871D9DC6D2DA}">
      <dgm:prSet/>
      <dgm:spPr/>
      <dgm:t>
        <a:bodyPr/>
        <a:lstStyle/>
        <a:p>
          <a:endParaRPr lang="en-US" sz="1400">
            <a:latin typeface="Bierstadt" panose="020B0004020202020204" pitchFamily="34" charset="0"/>
          </a:endParaRPr>
        </a:p>
      </dgm:t>
    </dgm:pt>
    <dgm:pt modelId="{3DC112C7-0FD2-4D2B-A068-5C89CDF04D63}">
      <dgm:prSet phldrT="[Text]" custT="1"/>
      <dgm:spPr/>
      <dgm:t>
        <a:bodyPr/>
        <a:lstStyle/>
        <a:p>
          <a:r>
            <a:rPr lang="en-US" sz="1800" dirty="0">
              <a:latin typeface="Bierstadt" panose="020B0004020202020204" pitchFamily="34" charset="0"/>
            </a:rPr>
            <a:t>Integration of state of art RL algorithm </a:t>
          </a:r>
        </a:p>
      </dgm:t>
    </dgm:pt>
    <dgm:pt modelId="{7DB55F8E-1547-456C-B8DB-93BCD3D690B6}" type="parTrans" cxnId="{B96B83CE-86A1-4E88-96E5-A83D2D5A9A21}">
      <dgm:prSet/>
      <dgm:spPr/>
      <dgm:t>
        <a:bodyPr/>
        <a:lstStyle/>
        <a:p>
          <a:endParaRPr lang="en-MY"/>
        </a:p>
      </dgm:t>
    </dgm:pt>
    <dgm:pt modelId="{9BDFD1F8-EDC8-4481-99B5-0B3386CFDEFC}" type="sibTrans" cxnId="{B96B83CE-86A1-4E88-96E5-A83D2D5A9A21}">
      <dgm:prSet/>
      <dgm:spPr/>
      <dgm:t>
        <a:bodyPr/>
        <a:lstStyle/>
        <a:p>
          <a:endParaRPr lang="en-MY"/>
        </a:p>
      </dgm:t>
    </dgm:pt>
    <dgm:pt modelId="{45A68FFF-7F52-464C-9A74-6E996471907C}">
      <dgm:prSet phldrT="[Text]" custT="1"/>
      <dgm:spPr/>
      <dgm:t>
        <a:bodyPr/>
        <a:lstStyle/>
        <a:p>
          <a:r>
            <a:rPr lang="en-US" sz="1400" b="0" i="0" dirty="0">
              <a:latin typeface="Bierstadt" panose="020B0004020202020204" pitchFamily="34" charset="0"/>
            </a:rPr>
            <a:t>Designed and fine-tuned reward functions </a:t>
          </a:r>
          <a:endParaRPr lang="en-US" sz="1400" dirty="0">
            <a:latin typeface="Bierstadt" panose="020B0004020202020204" pitchFamily="34" charset="0"/>
          </a:endParaRPr>
        </a:p>
      </dgm:t>
    </dgm:pt>
    <dgm:pt modelId="{BDF8514D-787F-4C31-AC18-1B6B280E144F}" type="parTrans" cxnId="{EB4CC365-7C37-4338-801B-57E66CC56730}">
      <dgm:prSet/>
      <dgm:spPr/>
      <dgm:t>
        <a:bodyPr/>
        <a:lstStyle/>
        <a:p>
          <a:endParaRPr lang="en-MY"/>
        </a:p>
      </dgm:t>
    </dgm:pt>
    <dgm:pt modelId="{8895FE87-BA03-4165-9261-6AA2DE85B8A9}" type="sibTrans" cxnId="{EB4CC365-7C37-4338-801B-57E66CC56730}">
      <dgm:prSet/>
      <dgm:spPr/>
      <dgm:t>
        <a:bodyPr/>
        <a:lstStyle/>
        <a:p>
          <a:endParaRPr lang="en-MY"/>
        </a:p>
      </dgm:t>
    </dgm:pt>
    <dgm:pt modelId="{7DD6BD7C-911D-401F-B457-37DDA86C7316}">
      <dgm:prSet phldrT="[Text]" custT="1"/>
      <dgm:spPr/>
      <dgm:t>
        <a:bodyPr/>
        <a:lstStyle/>
        <a:p>
          <a:r>
            <a:rPr lang="en-US" sz="1400" b="0" i="0" dirty="0">
              <a:latin typeface="Bierstadt" panose="020B0004020202020204" pitchFamily="34" charset="0"/>
            </a:rPr>
            <a:t>Employed NVIDIA's hardware acceleration technologies to optimize the training process</a:t>
          </a:r>
          <a:endParaRPr lang="en-US" sz="1400" dirty="0">
            <a:latin typeface="Bierstadt" panose="020B0004020202020204" pitchFamily="34" charset="0"/>
          </a:endParaRPr>
        </a:p>
      </dgm:t>
    </dgm:pt>
    <dgm:pt modelId="{0ADE5709-6ACF-4301-B8C0-AF3A6D4E3FF1}" type="parTrans" cxnId="{55935036-2CE0-45E6-ADBD-48BECA303C65}">
      <dgm:prSet/>
      <dgm:spPr/>
      <dgm:t>
        <a:bodyPr/>
        <a:lstStyle/>
        <a:p>
          <a:endParaRPr lang="en-MY"/>
        </a:p>
      </dgm:t>
    </dgm:pt>
    <dgm:pt modelId="{484794D7-5763-48F2-AC08-6430D5A39228}" type="sibTrans" cxnId="{55935036-2CE0-45E6-ADBD-48BECA303C65}">
      <dgm:prSet/>
      <dgm:spPr/>
      <dgm:t>
        <a:bodyPr/>
        <a:lstStyle/>
        <a:p>
          <a:endParaRPr lang="en-MY"/>
        </a:p>
      </dgm:t>
    </dgm:pt>
    <dgm:pt modelId="{5C86C6D8-ED8E-444C-8967-3551908E9398}">
      <dgm:prSet phldrT="[Text]" custT="1"/>
      <dgm:spPr/>
      <dgm:t>
        <a:bodyPr/>
        <a:lstStyle/>
        <a:p>
          <a:r>
            <a:rPr lang="en-US" sz="1400" b="0" i="0" dirty="0">
              <a:latin typeface="Bierstadt" panose="020B0004020202020204" pitchFamily="34" charset="0"/>
            </a:rPr>
            <a:t>Iteratively fine-tuned hyperparameters and RL algorithms</a:t>
          </a:r>
          <a:endParaRPr lang="en-US" sz="1400" dirty="0">
            <a:latin typeface="Bierstadt" panose="020B0004020202020204" pitchFamily="34" charset="0"/>
          </a:endParaRPr>
        </a:p>
      </dgm:t>
    </dgm:pt>
    <dgm:pt modelId="{B1D13A00-CC12-46B2-A5A9-B18DD7FF9277}" type="parTrans" cxnId="{2D3D558B-10B1-4DA2-9410-7691DC1146AC}">
      <dgm:prSet/>
      <dgm:spPr/>
      <dgm:t>
        <a:bodyPr/>
        <a:lstStyle/>
        <a:p>
          <a:endParaRPr lang="en-MY"/>
        </a:p>
      </dgm:t>
    </dgm:pt>
    <dgm:pt modelId="{97D7CD5B-8522-4991-83CE-9FFF4B238209}" type="sibTrans" cxnId="{2D3D558B-10B1-4DA2-9410-7691DC1146AC}">
      <dgm:prSet/>
      <dgm:spPr/>
      <dgm:t>
        <a:bodyPr/>
        <a:lstStyle/>
        <a:p>
          <a:endParaRPr lang="en-MY"/>
        </a:p>
      </dgm:t>
    </dgm:pt>
    <dgm:pt modelId="{36D487C8-F4C5-420F-B9B5-3E577BE0DD59}" type="pres">
      <dgm:prSet presAssocID="{00EDF837-06F4-4E62-8867-5A6AC7370316}" presName="linearFlow" presStyleCnt="0">
        <dgm:presLayoutVars>
          <dgm:dir/>
          <dgm:animLvl val="lvl"/>
          <dgm:resizeHandles val="exact"/>
        </dgm:presLayoutVars>
      </dgm:prSet>
      <dgm:spPr/>
    </dgm:pt>
    <dgm:pt modelId="{E4F3C7D5-222B-46B1-A889-F6B82AFA36EA}" type="pres">
      <dgm:prSet presAssocID="{0D8EA8C5-C7A5-4833-B426-A694F71B15FC}" presName="composite" presStyleCnt="0"/>
      <dgm:spPr/>
    </dgm:pt>
    <dgm:pt modelId="{69396EE2-551F-4254-A3E9-B5086C80C5CE}" type="pres">
      <dgm:prSet presAssocID="{0D8EA8C5-C7A5-4833-B426-A694F71B15FC}" presName="parTx" presStyleLbl="node1" presStyleIdx="0" presStyleCnt="4">
        <dgm:presLayoutVars>
          <dgm:chMax val="0"/>
          <dgm:chPref val="0"/>
          <dgm:bulletEnabled val="1"/>
        </dgm:presLayoutVars>
      </dgm:prSet>
      <dgm:spPr/>
    </dgm:pt>
    <dgm:pt modelId="{92859A37-1CB8-4A50-ADDD-DC6C13DA330A}" type="pres">
      <dgm:prSet presAssocID="{0D8EA8C5-C7A5-4833-B426-A694F71B15FC}" presName="parSh" presStyleLbl="node1" presStyleIdx="0" presStyleCnt="4" custScaleX="272285" custScaleY="124884" custLinFactNeighborX="6555" custLinFactNeighborY="-78565"/>
      <dgm:spPr/>
    </dgm:pt>
    <dgm:pt modelId="{A13BBA65-D4DB-444E-AC22-C5770F25EC11}" type="pres">
      <dgm:prSet presAssocID="{0D8EA8C5-C7A5-4833-B426-A694F71B15FC}" presName="desTx" presStyleLbl="fgAcc1" presStyleIdx="0" presStyleCnt="4" custScaleX="244755" custScaleY="106123" custLinFactNeighborX="22227" custLinFactNeighborY="-11312">
        <dgm:presLayoutVars>
          <dgm:bulletEnabled val="1"/>
        </dgm:presLayoutVars>
      </dgm:prSet>
      <dgm:spPr/>
    </dgm:pt>
    <dgm:pt modelId="{890B85C9-344B-4995-8C10-7801CFCC146D}" type="pres">
      <dgm:prSet presAssocID="{14DDD4DB-AEEE-40A8-90AA-9D374A7B84BB}" presName="sibTrans" presStyleLbl="sibTrans2D1" presStyleIdx="0" presStyleCnt="3"/>
      <dgm:spPr/>
    </dgm:pt>
    <dgm:pt modelId="{84BEC673-9AA3-45C5-A269-379ACC015D1A}" type="pres">
      <dgm:prSet presAssocID="{14DDD4DB-AEEE-40A8-90AA-9D374A7B84BB}" presName="connTx" presStyleLbl="sibTrans2D1" presStyleIdx="0" presStyleCnt="3"/>
      <dgm:spPr/>
    </dgm:pt>
    <dgm:pt modelId="{AA3FF91E-4144-4DEB-973E-0D94E270FFC7}" type="pres">
      <dgm:prSet presAssocID="{3DC112C7-0FD2-4D2B-A068-5C89CDF04D63}" presName="composite" presStyleCnt="0"/>
      <dgm:spPr/>
    </dgm:pt>
    <dgm:pt modelId="{848079A2-0DBB-4D08-A38B-740D4FF55712}" type="pres">
      <dgm:prSet presAssocID="{3DC112C7-0FD2-4D2B-A068-5C89CDF04D63}" presName="parTx" presStyleLbl="node1" presStyleIdx="0" presStyleCnt="4">
        <dgm:presLayoutVars>
          <dgm:chMax val="0"/>
          <dgm:chPref val="0"/>
          <dgm:bulletEnabled val="1"/>
        </dgm:presLayoutVars>
      </dgm:prSet>
      <dgm:spPr/>
    </dgm:pt>
    <dgm:pt modelId="{F23F89C2-5D9A-4403-AE8B-DFEC698435AF}" type="pres">
      <dgm:prSet presAssocID="{3DC112C7-0FD2-4D2B-A068-5C89CDF04D63}" presName="parSh" presStyleLbl="node1" presStyleIdx="1" presStyleCnt="4" custScaleX="282663" custScaleY="115838" custLinFactY="-34072" custLinFactNeighborX="14202" custLinFactNeighborY="-100000"/>
      <dgm:spPr/>
    </dgm:pt>
    <dgm:pt modelId="{D3DE8CBF-35D1-4A55-95B6-9F3F5E822B28}" type="pres">
      <dgm:prSet presAssocID="{3DC112C7-0FD2-4D2B-A068-5C89CDF04D63}" presName="desTx" presStyleLbl="fgAcc1" presStyleIdx="1" presStyleCnt="4" custScaleX="269684" custScaleY="111444" custLinFactNeighborX="26157" custLinFactNeighborY="-7558">
        <dgm:presLayoutVars>
          <dgm:bulletEnabled val="1"/>
        </dgm:presLayoutVars>
      </dgm:prSet>
      <dgm:spPr/>
    </dgm:pt>
    <dgm:pt modelId="{03BD0832-EE7B-4662-9695-EFB5D2030691}" type="pres">
      <dgm:prSet presAssocID="{9BDFD1F8-EDC8-4481-99B5-0B3386CFDEFC}" presName="sibTrans" presStyleLbl="sibTrans2D1" presStyleIdx="1" presStyleCnt="3"/>
      <dgm:spPr/>
    </dgm:pt>
    <dgm:pt modelId="{5B156C97-BE37-4689-AEB7-AA896DC81957}" type="pres">
      <dgm:prSet presAssocID="{9BDFD1F8-EDC8-4481-99B5-0B3386CFDEFC}" presName="connTx" presStyleLbl="sibTrans2D1" presStyleIdx="1" presStyleCnt="3"/>
      <dgm:spPr/>
    </dgm:pt>
    <dgm:pt modelId="{3B8540B1-5E60-4B91-809C-8C21C285B18B}" type="pres">
      <dgm:prSet presAssocID="{BFCC2249-4AB3-4778-8316-66730ED15E67}" presName="composite" presStyleCnt="0"/>
      <dgm:spPr/>
    </dgm:pt>
    <dgm:pt modelId="{31732EC1-A234-4B7C-ACFC-3A1626FD9D6F}" type="pres">
      <dgm:prSet presAssocID="{BFCC2249-4AB3-4778-8316-66730ED15E67}" presName="parTx" presStyleLbl="node1" presStyleIdx="1" presStyleCnt="4">
        <dgm:presLayoutVars>
          <dgm:chMax val="0"/>
          <dgm:chPref val="0"/>
          <dgm:bulletEnabled val="1"/>
        </dgm:presLayoutVars>
      </dgm:prSet>
      <dgm:spPr/>
    </dgm:pt>
    <dgm:pt modelId="{8CEBD371-71FC-41F2-8D20-D91FCB349626}" type="pres">
      <dgm:prSet presAssocID="{BFCC2249-4AB3-4778-8316-66730ED15E67}" presName="parSh" presStyleLbl="node1" presStyleIdx="2" presStyleCnt="4" custScaleX="268548" custScaleY="112223" custLinFactNeighborX="21880" custLinFactNeighborY="-3144"/>
      <dgm:spPr/>
    </dgm:pt>
    <dgm:pt modelId="{DAEDD43C-3518-41FD-B85B-226DEA03A463}" type="pres">
      <dgm:prSet presAssocID="{BFCC2249-4AB3-4778-8316-66730ED15E67}" presName="desTx" presStyleLbl="fgAcc1" presStyleIdx="2" presStyleCnt="4" custScaleX="259416" custScaleY="100000" custLinFactNeighborX="25330" custLinFactNeighborY="-5574">
        <dgm:presLayoutVars>
          <dgm:bulletEnabled val="1"/>
        </dgm:presLayoutVars>
      </dgm:prSet>
      <dgm:spPr/>
    </dgm:pt>
    <dgm:pt modelId="{36774526-B1BE-49BE-83FF-606F620C8EC8}" type="pres">
      <dgm:prSet presAssocID="{6B6F6D00-F010-42DD-B766-B5651A44CC79}" presName="sibTrans" presStyleLbl="sibTrans2D1" presStyleIdx="2" presStyleCnt="3"/>
      <dgm:spPr/>
    </dgm:pt>
    <dgm:pt modelId="{38AFE772-9090-4D11-B152-3497986868C5}" type="pres">
      <dgm:prSet presAssocID="{6B6F6D00-F010-42DD-B766-B5651A44CC79}" presName="connTx" presStyleLbl="sibTrans2D1" presStyleIdx="2" presStyleCnt="3"/>
      <dgm:spPr/>
    </dgm:pt>
    <dgm:pt modelId="{5A1866FE-47D9-494B-87FB-29F1D2CC90B7}" type="pres">
      <dgm:prSet presAssocID="{347B9FBE-1544-4F47-A1FC-BC02AF647191}" presName="composite" presStyleCnt="0"/>
      <dgm:spPr/>
    </dgm:pt>
    <dgm:pt modelId="{20183031-185B-4DF2-B07E-6E057A5A5BDF}" type="pres">
      <dgm:prSet presAssocID="{347B9FBE-1544-4F47-A1FC-BC02AF647191}" presName="parTx" presStyleLbl="node1" presStyleIdx="2" presStyleCnt="4">
        <dgm:presLayoutVars>
          <dgm:chMax val="0"/>
          <dgm:chPref val="0"/>
          <dgm:bulletEnabled val="1"/>
        </dgm:presLayoutVars>
      </dgm:prSet>
      <dgm:spPr/>
    </dgm:pt>
    <dgm:pt modelId="{95323E09-D10F-43F4-BEA0-2702D085D383}" type="pres">
      <dgm:prSet presAssocID="{347B9FBE-1544-4F47-A1FC-BC02AF647191}" presName="parSh" presStyleLbl="node1" presStyleIdx="3" presStyleCnt="4" custScaleX="282957" custScaleY="150362" custLinFactNeighborX="2928" custLinFactNeighborY="-99089"/>
      <dgm:spPr/>
    </dgm:pt>
    <dgm:pt modelId="{C9810F01-1B79-4E73-8D34-054281987865}" type="pres">
      <dgm:prSet presAssocID="{347B9FBE-1544-4F47-A1FC-BC02AF647191}" presName="desTx" presStyleLbl="fgAcc1" presStyleIdx="3" presStyleCnt="4" custScaleX="246187" custScaleY="89731" custLinFactNeighborX="1439" custLinFactNeighborY="-37648">
        <dgm:presLayoutVars>
          <dgm:bulletEnabled val="1"/>
        </dgm:presLayoutVars>
      </dgm:prSet>
      <dgm:spPr/>
    </dgm:pt>
  </dgm:ptLst>
  <dgm:cxnLst>
    <dgm:cxn modelId="{8F6E9404-0BF2-47F2-A2C5-E41633A559D7}" type="presOf" srcId="{939B80B2-113D-45F2-9C6E-F9F8F5F5F987}" destId="{C9810F01-1B79-4E73-8D34-054281987865}" srcOrd="0" destOrd="0" presId="urn:microsoft.com/office/officeart/2005/8/layout/process3"/>
    <dgm:cxn modelId="{8EF79B22-4B7D-4967-828E-DD7105ECC9FE}" type="presOf" srcId="{0D8EA8C5-C7A5-4833-B426-A694F71B15FC}" destId="{92859A37-1CB8-4A50-ADDD-DC6C13DA330A}" srcOrd="1" destOrd="0" presId="urn:microsoft.com/office/officeart/2005/8/layout/process3"/>
    <dgm:cxn modelId="{C12BAE2A-8D5C-4117-BF11-468950E9C026}" type="presOf" srcId="{5C86C6D8-ED8E-444C-8967-3551908E9398}" destId="{D3DE8CBF-35D1-4A55-95B6-9F3F5E822B28}" srcOrd="0" destOrd="2" presId="urn:microsoft.com/office/officeart/2005/8/layout/process3"/>
    <dgm:cxn modelId="{F069102E-23A4-43BA-A72D-51FB3DBAD3CB}" srcId="{0D8EA8C5-C7A5-4833-B426-A694F71B15FC}" destId="{9CD6DDEC-F9F2-4354-AE4D-4353CF9962F8}" srcOrd="1" destOrd="0" parTransId="{68929F7C-5E92-4012-AE9E-F52867100116}" sibTransId="{C4335E2A-4925-4882-983E-12C9F4103500}"/>
    <dgm:cxn modelId="{22914F30-1852-4947-AC08-DF17BF7052C5}" type="presOf" srcId="{1B2F81FE-398B-442D-8036-F7CD555469C9}" destId="{A13BBA65-D4DB-444E-AC22-C5770F25EC11}" srcOrd="0" destOrd="0" presId="urn:microsoft.com/office/officeart/2005/8/layout/process3"/>
    <dgm:cxn modelId="{CBCB2632-85D5-4BC6-9FA9-C72B786DD16E}" type="presOf" srcId="{3DC112C7-0FD2-4D2B-A068-5C89CDF04D63}" destId="{848079A2-0DBB-4D08-A38B-740D4FF55712}" srcOrd="0" destOrd="0" presId="urn:microsoft.com/office/officeart/2005/8/layout/process3"/>
    <dgm:cxn modelId="{55935036-2CE0-45E6-ADBD-48BECA303C65}" srcId="{3DC112C7-0FD2-4D2B-A068-5C89CDF04D63}" destId="{7DD6BD7C-911D-401F-B457-37DDA86C7316}" srcOrd="1" destOrd="0" parTransId="{0ADE5709-6ACF-4301-B8C0-AF3A6D4E3FF1}" sibTransId="{484794D7-5763-48F2-AC08-6430D5A39228}"/>
    <dgm:cxn modelId="{D7E0C636-E2C1-417A-AA63-C5DFC7E63FBA}" srcId="{BFCC2249-4AB3-4778-8316-66730ED15E67}" destId="{7BDE53DC-2E60-42DF-970B-50707A362593}" srcOrd="1" destOrd="0" parTransId="{E6EF6FBC-7A78-4C9C-BA64-2352FFB94473}" sibTransId="{52434BD2-7E0A-4617-AAED-A7AEEBB380D0}"/>
    <dgm:cxn modelId="{EB4CC365-7C37-4338-801B-57E66CC56730}" srcId="{3DC112C7-0FD2-4D2B-A068-5C89CDF04D63}" destId="{45A68FFF-7F52-464C-9A74-6E996471907C}" srcOrd="0" destOrd="0" parTransId="{BDF8514D-787F-4C31-AC18-1B6B280E144F}" sibTransId="{8895FE87-BA03-4165-9261-6AA2DE85B8A9}"/>
    <dgm:cxn modelId="{F2E80C67-F2D3-46CB-B5FE-0BD8801D49A1}" srcId="{BFCC2249-4AB3-4778-8316-66730ED15E67}" destId="{8E0CFD59-56EA-476F-9BD5-B0E947300380}" srcOrd="0" destOrd="0" parTransId="{8731F5CD-E9D3-4077-B4A1-7DE56A8FA702}" sibTransId="{BB897E35-46E8-417F-A8CD-9397DFAE60E5}"/>
    <dgm:cxn modelId="{B397034D-D8D5-47A8-AC3F-F01DC3CA6EB7}" type="presOf" srcId="{BFCC2249-4AB3-4778-8316-66730ED15E67}" destId="{31732EC1-A234-4B7C-ACFC-3A1626FD9D6F}" srcOrd="0" destOrd="0" presId="urn:microsoft.com/office/officeart/2005/8/layout/process3"/>
    <dgm:cxn modelId="{CC127B72-C0D1-465D-B557-C28D01AD57D9}" type="presOf" srcId="{9BDFD1F8-EDC8-4481-99B5-0B3386CFDEFC}" destId="{5B156C97-BE37-4689-AEB7-AA896DC81957}" srcOrd="1" destOrd="0" presId="urn:microsoft.com/office/officeart/2005/8/layout/process3"/>
    <dgm:cxn modelId="{50C78D73-1EAC-45F0-86E0-2421FFFEF790}" srcId="{0D8EA8C5-C7A5-4833-B426-A694F71B15FC}" destId="{1B2F81FE-398B-442D-8036-F7CD555469C9}" srcOrd="0" destOrd="0" parTransId="{274241D5-AF0D-4D5B-BD72-311BE97CAE4A}" sibTransId="{39954077-7DE9-414E-87BC-C9C5A425FD11}"/>
    <dgm:cxn modelId="{EA090F54-9433-4C2D-BEA2-638CD3BF8121}" type="presOf" srcId="{7DD6BD7C-911D-401F-B457-37DDA86C7316}" destId="{D3DE8CBF-35D1-4A55-95B6-9F3F5E822B28}" srcOrd="0" destOrd="1" presId="urn:microsoft.com/office/officeart/2005/8/layout/process3"/>
    <dgm:cxn modelId="{100A0157-FEB6-4861-9C0F-372CA8F7B6DB}" type="presOf" srcId="{347B9FBE-1544-4F47-A1FC-BC02AF647191}" destId="{20183031-185B-4DF2-B07E-6E057A5A5BDF}" srcOrd="0" destOrd="0" presId="urn:microsoft.com/office/officeart/2005/8/layout/process3"/>
    <dgm:cxn modelId="{E9734C78-B40E-44AE-AB27-6B33A70C9392}" type="presOf" srcId="{00EDF837-06F4-4E62-8867-5A6AC7370316}" destId="{36D487C8-F4C5-420F-B9B5-3E577BE0DD59}" srcOrd="0" destOrd="0" presId="urn:microsoft.com/office/officeart/2005/8/layout/process3"/>
    <dgm:cxn modelId="{585D1C79-4318-4130-9462-925B6608FF24}" type="presOf" srcId="{8E0CFD59-56EA-476F-9BD5-B0E947300380}" destId="{DAEDD43C-3518-41FD-B85B-226DEA03A463}" srcOrd="0" destOrd="0" presId="urn:microsoft.com/office/officeart/2005/8/layout/process3"/>
    <dgm:cxn modelId="{C283F77D-13CF-4005-92A2-A3E5633B0F70}" srcId="{00EDF837-06F4-4E62-8867-5A6AC7370316}" destId="{0D8EA8C5-C7A5-4833-B426-A694F71B15FC}" srcOrd="0" destOrd="0" parTransId="{E39F3B1E-9218-4487-BCC6-A196D18F820E}" sibTransId="{14DDD4DB-AEEE-40A8-90AA-9D374A7B84BB}"/>
    <dgm:cxn modelId="{2D875889-9987-4149-89B7-DB82A2ABC73E}" type="presOf" srcId="{9BDFD1F8-EDC8-4481-99B5-0B3386CFDEFC}" destId="{03BD0832-EE7B-4662-9695-EFB5D2030691}" srcOrd="0" destOrd="0" presId="urn:microsoft.com/office/officeart/2005/8/layout/process3"/>
    <dgm:cxn modelId="{2D3D558B-10B1-4DA2-9410-7691DC1146AC}" srcId="{3DC112C7-0FD2-4D2B-A068-5C89CDF04D63}" destId="{5C86C6D8-ED8E-444C-8967-3551908E9398}" srcOrd="2" destOrd="0" parTransId="{B1D13A00-CC12-46B2-A5A9-B18DD7FF9277}" sibTransId="{97D7CD5B-8522-4991-83CE-9FFF4B238209}"/>
    <dgm:cxn modelId="{982C968F-00E0-4FF9-A24A-AC9FFDB22866}" type="presOf" srcId="{9CD6DDEC-F9F2-4354-AE4D-4353CF9962F8}" destId="{A13BBA65-D4DB-444E-AC22-C5770F25EC11}" srcOrd="0" destOrd="1" presId="urn:microsoft.com/office/officeart/2005/8/layout/process3"/>
    <dgm:cxn modelId="{00D41893-4E23-4D67-8C0A-B9D8B0EDB365}" srcId="{00EDF837-06F4-4E62-8867-5A6AC7370316}" destId="{347B9FBE-1544-4F47-A1FC-BC02AF647191}" srcOrd="3" destOrd="0" parTransId="{7529FDA3-D5AC-40B2-9FEF-A020BEABA756}" sibTransId="{2DF4AC19-CD26-4604-8683-4681FF3DC7BB}"/>
    <dgm:cxn modelId="{7F1E679C-2389-4C25-8167-73759CF8D0A9}" type="presOf" srcId="{BFCC2249-4AB3-4778-8316-66730ED15E67}" destId="{8CEBD371-71FC-41F2-8D20-D91FCB349626}" srcOrd="1" destOrd="0" presId="urn:microsoft.com/office/officeart/2005/8/layout/process3"/>
    <dgm:cxn modelId="{E4B8CEA4-C7FB-434E-B7DC-D99F03B0852F}" type="presOf" srcId="{6B6F6D00-F010-42DD-B766-B5651A44CC79}" destId="{36774526-B1BE-49BE-83FF-606F620C8EC8}" srcOrd="0" destOrd="0" presId="urn:microsoft.com/office/officeart/2005/8/layout/process3"/>
    <dgm:cxn modelId="{48B8C9A5-0F7F-485C-B0D2-05754826528D}" type="presOf" srcId="{A89CADC5-D282-48AB-AA68-93D8B4DD6FD1}" destId="{C9810F01-1B79-4E73-8D34-054281987865}" srcOrd="0" destOrd="1" presId="urn:microsoft.com/office/officeart/2005/8/layout/process3"/>
    <dgm:cxn modelId="{8F838AA6-C4F7-4258-A367-02BB6277BFD0}" srcId="{347B9FBE-1544-4F47-A1FC-BC02AF647191}" destId="{939B80B2-113D-45F2-9C6E-F9F8F5F5F987}" srcOrd="0" destOrd="0" parTransId="{65C4BE27-6791-4F2E-A22C-42A6E287680B}" sibTransId="{F9311FFA-4E33-4776-954B-51DB128A091F}"/>
    <dgm:cxn modelId="{9FCE45AA-2375-407B-952D-B4A1FEFECAAC}" type="presOf" srcId="{7BDE53DC-2E60-42DF-970B-50707A362593}" destId="{DAEDD43C-3518-41FD-B85B-226DEA03A463}" srcOrd="0" destOrd="1" presId="urn:microsoft.com/office/officeart/2005/8/layout/process3"/>
    <dgm:cxn modelId="{CA62AAB4-55CC-44D1-83FA-4B272D0A5F81}" type="presOf" srcId="{14DDD4DB-AEEE-40A8-90AA-9D374A7B84BB}" destId="{890B85C9-344B-4995-8C10-7801CFCC146D}" srcOrd="0" destOrd="0" presId="urn:microsoft.com/office/officeart/2005/8/layout/process3"/>
    <dgm:cxn modelId="{14F947B7-AFB5-4493-8097-88E10F9A96F8}" type="presOf" srcId="{347B9FBE-1544-4F47-A1FC-BC02AF647191}" destId="{95323E09-D10F-43F4-BEA0-2702D085D383}" srcOrd="1" destOrd="0" presId="urn:microsoft.com/office/officeart/2005/8/layout/process3"/>
    <dgm:cxn modelId="{3B15E9B9-83F6-40B3-92B6-871D9DC6D2DA}" srcId="{347B9FBE-1544-4F47-A1FC-BC02AF647191}" destId="{A89CADC5-D282-48AB-AA68-93D8B4DD6FD1}" srcOrd="1" destOrd="0" parTransId="{7B39A129-B42D-4352-8D3B-FCBEB3304B65}" sibTransId="{F13A64C2-02BE-4F05-A8C3-2192201E51AD}"/>
    <dgm:cxn modelId="{0DDFADCD-F4D1-4A7B-985B-A9DCC9916B20}" type="presOf" srcId="{0D8EA8C5-C7A5-4833-B426-A694F71B15FC}" destId="{69396EE2-551F-4254-A3E9-B5086C80C5CE}" srcOrd="0" destOrd="0" presId="urn:microsoft.com/office/officeart/2005/8/layout/process3"/>
    <dgm:cxn modelId="{B96B83CE-86A1-4E88-96E5-A83D2D5A9A21}" srcId="{00EDF837-06F4-4E62-8867-5A6AC7370316}" destId="{3DC112C7-0FD2-4D2B-A068-5C89CDF04D63}" srcOrd="1" destOrd="0" parTransId="{7DB55F8E-1547-456C-B8DB-93BCD3D690B6}" sibTransId="{9BDFD1F8-EDC8-4481-99B5-0B3386CFDEFC}"/>
    <dgm:cxn modelId="{8D7346D2-18DA-4D67-973E-5837AE06845C}" type="presOf" srcId="{45A68FFF-7F52-464C-9A74-6E996471907C}" destId="{D3DE8CBF-35D1-4A55-95B6-9F3F5E822B28}" srcOrd="0" destOrd="0" presId="urn:microsoft.com/office/officeart/2005/8/layout/process3"/>
    <dgm:cxn modelId="{C379F2E5-3D9F-40FA-8361-75855179BA4A}" type="presOf" srcId="{6B6F6D00-F010-42DD-B766-B5651A44CC79}" destId="{38AFE772-9090-4D11-B152-3497986868C5}" srcOrd="1" destOrd="0" presId="urn:microsoft.com/office/officeart/2005/8/layout/process3"/>
    <dgm:cxn modelId="{121E79E9-AEE3-4AE7-B0DC-0A0871C3A0C2}" srcId="{00EDF837-06F4-4E62-8867-5A6AC7370316}" destId="{BFCC2249-4AB3-4778-8316-66730ED15E67}" srcOrd="2" destOrd="0" parTransId="{AE990AEE-FD66-42AF-AA02-C0AA09CFF9FD}" sibTransId="{6B6F6D00-F010-42DD-B766-B5651A44CC79}"/>
    <dgm:cxn modelId="{4BAED8F3-3F4A-47AB-8050-89F91EFFD457}" type="presOf" srcId="{14DDD4DB-AEEE-40A8-90AA-9D374A7B84BB}" destId="{84BEC673-9AA3-45C5-A269-379ACC015D1A}" srcOrd="1" destOrd="0" presId="urn:microsoft.com/office/officeart/2005/8/layout/process3"/>
    <dgm:cxn modelId="{DEC5A0F9-4B0C-4A6A-9EBC-CFD2F725D960}" type="presOf" srcId="{3DC112C7-0FD2-4D2B-A068-5C89CDF04D63}" destId="{F23F89C2-5D9A-4403-AE8B-DFEC698435AF}" srcOrd="1" destOrd="0" presId="urn:microsoft.com/office/officeart/2005/8/layout/process3"/>
    <dgm:cxn modelId="{0EF1DC8F-7650-4E94-8C2F-B978542DF451}" type="presParOf" srcId="{36D487C8-F4C5-420F-B9B5-3E577BE0DD59}" destId="{E4F3C7D5-222B-46B1-A889-F6B82AFA36EA}" srcOrd="0" destOrd="0" presId="urn:microsoft.com/office/officeart/2005/8/layout/process3"/>
    <dgm:cxn modelId="{A032E0A5-68E4-4FB0-A7EA-0534F4EBA2CD}" type="presParOf" srcId="{E4F3C7D5-222B-46B1-A889-F6B82AFA36EA}" destId="{69396EE2-551F-4254-A3E9-B5086C80C5CE}" srcOrd="0" destOrd="0" presId="urn:microsoft.com/office/officeart/2005/8/layout/process3"/>
    <dgm:cxn modelId="{DB6FD3DE-C69A-4723-872A-EB2F4F1B8CFD}" type="presParOf" srcId="{E4F3C7D5-222B-46B1-A889-F6B82AFA36EA}" destId="{92859A37-1CB8-4A50-ADDD-DC6C13DA330A}" srcOrd="1" destOrd="0" presId="urn:microsoft.com/office/officeart/2005/8/layout/process3"/>
    <dgm:cxn modelId="{72533B12-E5B8-430A-8D55-8AFA80A75009}" type="presParOf" srcId="{E4F3C7D5-222B-46B1-A889-F6B82AFA36EA}" destId="{A13BBA65-D4DB-444E-AC22-C5770F25EC11}" srcOrd="2" destOrd="0" presId="urn:microsoft.com/office/officeart/2005/8/layout/process3"/>
    <dgm:cxn modelId="{C492E908-C3DF-428A-B126-0E592DE3361F}" type="presParOf" srcId="{36D487C8-F4C5-420F-B9B5-3E577BE0DD59}" destId="{890B85C9-344B-4995-8C10-7801CFCC146D}" srcOrd="1" destOrd="0" presId="urn:microsoft.com/office/officeart/2005/8/layout/process3"/>
    <dgm:cxn modelId="{D8637033-8753-4A26-BB12-5B7D929C6DB9}" type="presParOf" srcId="{890B85C9-344B-4995-8C10-7801CFCC146D}" destId="{84BEC673-9AA3-45C5-A269-379ACC015D1A}" srcOrd="0" destOrd="0" presId="urn:microsoft.com/office/officeart/2005/8/layout/process3"/>
    <dgm:cxn modelId="{79F9CEA8-75F1-4C95-B0BD-854A2D03CC7B}" type="presParOf" srcId="{36D487C8-F4C5-420F-B9B5-3E577BE0DD59}" destId="{AA3FF91E-4144-4DEB-973E-0D94E270FFC7}" srcOrd="2" destOrd="0" presId="urn:microsoft.com/office/officeart/2005/8/layout/process3"/>
    <dgm:cxn modelId="{86231818-18FD-4D7B-919B-3947CE551532}" type="presParOf" srcId="{AA3FF91E-4144-4DEB-973E-0D94E270FFC7}" destId="{848079A2-0DBB-4D08-A38B-740D4FF55712}" srcOrd="0" destOrd="0" presId="urn:microsoft.com/office/officeart/2005/8/layout/process3"/>
    <dgm:cxn modelId="{84E535AC-B600-43DC-BD36-085277D7A518}" type="presParOf" srcId="{AA3FF91E-4144-4DEB-973E-0D94E270FFC7}" destId="{F23F89C2-5D9A-4403-AE8B-DFEC698435AF}" srcOrd="1" destOrd="0" presId="urn:microsoft.com/office/officeart/2005/8/layout/process3"/>
    <dgm:cxn modelId="{526BBB25-0810-4A0D-AFB3-E7D34780C564}" type="presParOf" srcId="{AA3FF91E-4144-4DEB-973E-0D94E270FFC7}" destId="{D3DE8CBF-35D1-4A55-95B6-9F3F5E822B28}" srcOrd="2" destOrd="0" presId="urn:microsoft.com/office/officeart/2005/8/layout/process3"/>
    <dgm:cxn modelId="{BB9618B7-B1FB-47A9-A061-6801CBA051A4}" type="presParOf" srcId="{36D487C8-F4C5-420F-B9B5-3E577BE0DD59}" destId="{03BD0832-EE7B-4662-9695-EFB5D2030691}" srcOrd="3" destOrd="0" presId="urn:microsoft.com/office/officeart/2005/8/layout/process3"/>
    <dgm:cxn modelId="{1062C065-E5A7-4FEA-A296-6577AA91E9E5}" type="presParOf" srcId="{03BD0832-EE7B-4662-9695-EFB5D2030691}" destId="{5B156C97-BE37-4689-AEB7-AA896DC81957}" srcOrd="0" destOrd="0" presId="urn:microsoft.com/office/officeart/2005/8/layout/process3"/>
    <dgm:cxn modelId="{512B0BF1-19FC-4980-A2EE-95C29A9A249B}" type="presParOf" srcId="{36D487C8-F4C5-420F-B9B5-3E577BE0DD59}" destId="{3B8540B1-5E60-4B91-809C-8C21C285B18B}" srcOrd="4" destOrd="0" presId="urn:microsoft.com/office/officeart/2005/8/layout/process3"/>
    <dgm:cxn modelId="{3889D5CC-75F2-4218-9A42-81F55DE1C68D}" type="presParOf" srcId="{3B8540B1-5E60-4B91-809C-8C21C285B18B}" destId="{31732EC1-A234-4B7C-ACFC-3A1626FD9D6F}" srcOrd="0" destOrd="0" presId="urn:microsoft.com/office/officeart/2005/8/layout/process3"/>
    <dgm:cxn modelId="{C800A2B5-72EB-473F-B7DE-FAE8C89B1E54}" type="presParOf" srcId="{3B8540B1-5E60-4B91-809C-8C21C285B18B}" destId="{8CEBD371-71FC-41F2-8D20-D91FCB349626}" srcOrd="1" destOrd="0" presId="urn:microsoft.com/office/officeart/2005/8/layout/process3"/>
    <dgm:cxn modelId="{E75631F0-693E-4483-9C44-CFD98A6DAA5C}" type="presParOf" srcId="{3B8540B1-5E60-4B91-809C-8C21C285B18B}" destId="{DAEDD43C-3518-41FD-B85B-226DEA03A463}" srcOrd="2" destOrd="0" presId="urn:microsoft.com/office/officeart/2005/8/layout/process3"/>
    <dgm:cxn modelId="{343040C6-2F49-4224-B8FF-02D785375830}" type="presParOf" srcId="{36D487C8-F4C5-420F-B9B5-3E577BE0DD59}" destId="{36774526-B1BE-49BE-83FF-606F620C8EC8}" srcOrd="5" destOrd="0" presId="urn:microsoft.com/office/officeart/2005/8/layout/process3"/>
    <dgm:cxn modelId="{AA256CC7-E55E-473B-B3C5-82355F4377F9}" type="presParOf" srcId="{36774526-B1BE-49BE-83FF-606F620C8EC8}" destId="{38AFE772-9090-4D11-B152-3497986868C5}" srcOrd="0" destOrd="0" presId="urn:microsoft.com/office/officeart/2005/8/layout/process3"/>
    <dgm:cxn modelId="{550648A2-86A8-4B41-A10C-77EE3293304B}" type="presParOf" srcId="{36D487C8-F4C5-420F-B9B5-3E577BE0DD59}" destId="{5A1866FE-47D9-494B-87FB-29F1D2CC90B7}" srcOrd="6" destOrd="0" presId="urn:microsoft.com/office/officeart/2005/8/layout/process3"/>
    <dgm:cxn modelId="{07E3FFD1-7AD7-45BD-BBC2-4124ECC93BB1}" type="presParOf" srcId="{5A1866FE-47D9-494B-87FB-29F1D2CC90B7}" destId="{20183031-185B-4DF2-B07E-6E057A5A5BDF}" srcOrd="0" destOrd="0" presId="urn:microsoft.com/office/officeart/2005/8/layout/process3"/>
    <dgm:cxn modelId="{41B177B4-1D77-4C7B-A68E-259A46586A45}" type="presParOf" srcId="{5A1866FE-47D9-494B-87FB-29F1D2CC90B7}" destId="{95323E09-D10F-43F4-BEA0-2702D085D383}" srcOrd="1" destOrd="0" presId="urn:microsoft.com/office/officeart/2005/8/layout/process3"/>
    <dgm:cxn modelId="{879182E9-022C-4C66-88D6-E3DC28366B51}" type="presParOf" srcId="{5A1866FE-47D9-494B-87FB-29F1D2CC90B7}" destId="{C9810F01-1B79-4E73-8D34-054281987865}"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859A37-1CB8-4A50-ADDD-DC6C13DA330A}">
      <dsp:nvSpPr>
        <dsp:cNvPr id="0" name=""/>
        <dsp:cNvSpPr/>
      </dsp:nvSpPr>
      <dsp:spPr>
        <a:xfrm>
          <a:off x="70804" y="0"/>
          <a:ext cx="2411675" cy="1345549"/>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68580" numCol="1" spcCol="1270" anchor="t" anchorCtr="0">
          <a:noAutofit/>
        </a:bodyPr>
        <a:lstStyle/>
        <a:p>
          <a:pPr marL="0" lvl="0" indent="0" algn="l" defTabSz="800100">
            <a:lnSpc>
              <a:spcPct val="90000"/>
            </a:lnSpc>
            <a:spcBef>
              <a:spcPct val="0"/>
            </a:spcBef>
            <a:spcAft>
              <a:spcPct val="35000"/>
            </a:spcAft>
            <a:buFont typeface="+mj-lt"/>
            <a:buNone/>
          </a:pPr>
          <a:r>
            <a:rPr lang="en-US" sz="1800" kern="1200" dirty="0">
              <a:latin typeface="Bierstadt" panose="020B0004020202020204" pitchFamily="34" charset="0"/>
            </a:rPr>
            <a:t>Simulation setup in Nvidia Isaac Sim</a:t>
          </a:r>
        </a:p>
      </dsp:txBody>
      <dsp:txXfrm>
        <a:off x="70804" y="0"/>
        <a:ext cx="2411675" cy="897033"/>
      </dsp:txXfrm>
    </dsp:sp>
    <dsp:sp modelId="{A13BBA65-D4DB-444E-AC22-C5770F25EC11}">
      <dsp:nvSpPr>
        <dsp:cNvPr id="0" name=""/>
        <dsp:cNvSpPr/>
      </dsp:nvSpPr>
      <dsp:spPr>
        <a:xfrm>
          <a:off x="512561" y="721718"/>
          <a:ext cx="2167837" cy="2219971"/>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99568" rIns="99568" bIns="99568" numCol="1" spcCol="1270" anchor="t" anchorCtr="0">
          <a:noAutofit/>
        </a:bodyPr>
        <a:lstStyle/>
        <a:p>
          <a:pPr marL="114300" lvl="1" indent="-114300" algn="l" defTabSz="622300">
            <a:lnSpc>
              <a:spcPct val="90000"/>
            </a:lnSpc>
            <a:spcBef>
              <a:spcPct val="0"/>
            </a:spcBef>
            <a:spcAft>
              <a:spcPct val="15000"/>
            </a:spcAft>
            <a:buChar char="•"/>
          </a:pPr>
          <a:r>
            <a:rPr lang="en-US" sz="1400" kern="1200" dirty="0">
              <a:latin typeface="Bierstadt" panose="020B0004020202020204" pitchFamily="34" charset="0"/>
            </a:rPr>
            <a:t>Tuning of differential controller in simulation</a:t>
          </a:r>
        </a:p>
        <a:p>
          <a:pPr marL="114300" lvl="1" indent="-114300" algn="l" defTabSz="622300">
            <a:lnSpc>
              <a:spcPct val="90000"/>
            </a:lnSpc>
            <a:spcBef>
              <a:spcPct val="0"/>
            </a:spcBef>
            <a:spcAft>
              <a:spcPct val="15000"/>
            </a:spcAft>
            <a:buChar char="•"/>
          </a:pPr>
          <a:r>
            <a:rPr lang="en-US" sz="1400" b="0" i="0" kern="1200" dirty="0">
              <a:latin typeface="Bierstadt" panose="020B0004020202020204" pitchFamily="34" charset="0"/>
            </a:rPr>
            <a:t>Integrated 4-wheel robot with NVIDIA Isaac SDK for seamless control and interaction.</a:t>
          </a:r>
          <a:endParaRPr lang="en-US" sz="1400" kern="1200" dirty="0">
            <a:latin typeface="Bierstadt" panose="020B0004020202020204" pitchFamily="34" charset="0"/>
          </a:endParaRPr>
        </a:p>
      </dsp:txBody>
      <dsp:txXfrm>
        <a:off x="576055" y="785212"/>
        <a:ext cx="2040849" cy="2092983"/>
      </dsp:txXfrm>
    </dsp:sp>
    <dsp:sp modelId="{890B85C9-344B-4995-8C10-7801CFCC146D}">
      <dsp:nvSpPr>
        <dsp:cNvPr id="0" name=""/>
        <dsp:cNvSpPr/>
      </dsp:nvSpPr>
      <dsp:spPr>
        <a:xfrm rot="81759">
          <a:off x="2602985" y="372955"/>
          <a:ext cx="255620" cy="2203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latin typeface="Bierstadt" panose="020B0004020202020204" pitchFamily="34" charset="0"/>
          </a:endParaRPr>
        </a:p>
      </dsp:txBody>
      <dsp:txXfrm>
        <a:off x="2602994" y="416229"/>
        <a:ext cx="189529" cy="132182"/>
      </dsp:txXfrm>
    </dsp:sp>
    <dsp:sp modelId="{F23F89C2-5D9A-4403-AE8B-DFEC698435AF}">
      <dsp:nvSpPr>
        <dsp:cNvPr id="0" name=""/>
        <dsp:cNvSpPr/>
      </dsp:nvSpPr>
      <dsp:spPr>
        <a:xfrm>
          <a:off x="2964647" y="-1106"/>
          <a:ext cx="2503595" cy="1558658"/>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68580" numCol="1" spcCol="1270" anchor="t" anchorCtr="0">
          <a:noAutofit/>
        </a:bodyPr>
        <a:lstStyle/>
        <a:p>
          <a:pPr marL="0" lvl="0" indent="0" algn="l" defTabSz="800100">
            <a:lnSpc>
              <a:spcPct val="90000"/>
            </a:lnSpc>
            <a:spcBef>
              <a:spcPct val="0"/>
            </a:spcBef>
            <a:spcAft>
              <a:spcPct val="35000"/>
            </a:spcAft>
            <a:buNone/>
          </a:pPr>
          <a:r>
            <a:rPr lang="en-US" sz="1800" kern="1200" dirty="0">
              <a:latin typeface="Bierstadt" panose="020B0004020202020204" pitchFamily="34" charset="0"/>
            </a:rPr>
            <a:t>Integration of state of art RL algorithm </a:t>
          </a:r>
        </a:p>
      </dsp:txBody>
      <dsp:txXfrm>
        <a:off x="2964647" y="-1106"/>
        <a:ext cx="2503595" cy="1039105"/>
      </dsp:txXfrm>
    </dsp:sp>
    <dsp:sp modelId="{D3DE8CBF-35D1-4A55-95B6-9F3F5E822B28}">
      <dsp:nvSpPr>
        <dsp:cNvPr id="0" name=""/>
        <dsp:cNvSpPr/>
      </dsp:nvSpPr>
      <dsp:spPr>
        <a:xfrm>
          <a:off x="3309041" y="707668"/>
          <a:ext cx="2388638" cy="247402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99568" rIns="99568" bIns="99568" numCol="1" spcCol="1270" anchor="t" anchorCtr="0">
          <a:noAutofit/>
        </a:bodyPr>
        <a:lstStyle/>
        <a:p>
          <a:pPr marL="114300" lvl="1" indent="-114300" algn="l" defTabSz="622300">
            <a:lnSpc>
              <a:spcPct val="90000"/>
            </a:lnSpc>
            <a:spcBef>
              <a:spcPct val="0"/>
            </a:spcBef>
            <a:spcAft>
              <a:spcPct val="15000"/>
            </a:spcAft>
            <a:buChar char="•"/>
          </a:pPr>
          <a:r>
            <a:rPr lang="en-US" sz="1400" b="0" i="0" kern="1200" dirty="0">
              <a:latin typeface="Bierstadt" panose="020B0004020202020204" pitchFamily="34" charset="0"/>
            </a:rPr>
            <a:t>Designed and fine-tuned reward functions </a:t>
          </a:r>
          <a:endParaRPr lang="en-US" sz="1400" kern="1200" dirty="0">
            <a:latin typeface="Bierstadt" panose="020B0004020202020204" pitchFamily="34" charset="0"/>
          </a:endParaRPr>
        </a:p>
        <a:p>
          <a:pPr marL="114300" lvl="1" indent="-114300" algn="l" defTabSz="622300">
            <a:lnSpc>
              <a:spcPct val="90000"/>
            </a:lnSpc>
            <a:spcBef>
              <a:spcPct val="0"/>
            </a:spcBef>
            <a:spcAft>
              <a:spcPct val="15000"/>
            </a:spcAft>
            <a:buChar char="•"/>
          </a:pPr>
          <a:r>
            <a:rPr lang="en-US" sz="1400" b="0" i="0" kern="1200" dirty="0">
              <a:latin typeface="Bierstadt" panose="020B0004020202020204" pitchFamily="34" charset="0"/>
            </a:rPr>
            <a:t>Employed NVIDIA's hardware acceleration technologies to optimize the training process</a:t>
          </a:r>
          <a:endParaRPr lang="en-US" sz="1400" kern="1200" dirty="0">
            <a:latin typeface="Bierstadt" panose="020B0004020202020204" pitchFamily="34" charset="0"/>
          </a:endParaRPr>
        </a:p>
        <a:p>
          <a:pPr marL="114300" lvl="1" indent="-114300" algn="l" defTabSz="622300">
            <a:lnSpc>
              <a:spcPct val="90000"/>
            </a:lnSpc>
            <a:spcBef>
              <a:spcPct val="0"/>
            </a:spcBef>
            <a:spcAft>
              <a:spcPct val="15000"/>
            </a:spcAft>
            <a:buChar char="•"/>
          </a:pPr>
          <a:r>
            <a:rPr lang="en-US" sz="1400" b="0" i="0" kern="1200" dirty="0">
              <a:latin typeface="Bierstadt" panose="020B0004020202020204" pitchFamily="34" charset="0"/>
            </a:rPr>
            <a:t>Iteratively fine-tuned hyperparameters and RL algorithms</a:t>
          </a:r>
          <a:endParaRPr lang="en-US" sz="1400" kern="1200" dirty="0">
            <a:latin typeface="Bierstadt" panose="020B0004020202020204" pitchFamily="34" charset="0"/>
          </a:endParaRPr>
        </a:p>
      </dsp:txBody>
      <dsp:txXfrm>
        <a:off x="3379002" y="777629"/>
        <a:ext cx="2248716" cy="2334102"/>
      </dsp:txXfrm>
    </dsp:sp>
    <dsp:sp modelId="{03BD0832-EE7B-4662-9695-EFB5D2030691}">
      <dsp:nvSpPr>
        <dsp:cNvPr id="0" name=""/>
        <dsp:cNvSpPr/>
      </dsp:nvSpPr>
      <dsp:spPr>
        <a:xfrm rot="17743">
          <a:off x="5604961" y="416209"/>
          <a:ext cx="289851" cy="2203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77800">
            <a:lnSpc>
              <a:spcPct val="90000"/>
            </a:lnSpc>
            <a:spcBef>
              <a:spcPct val="0"/>
            </a:spcBef>
            <a:spcAft>
              <a:spcPct val="35000"/>
            </a:spcAft>
            <a:buNone/>
          </a:pPr>
          <a:endParaRPr lang="en-MY" sz="400" kern="1200"/>
        </a:p>
      </dsp:txBody>
      <dsp:txXfrm>
        <a:off x="5604961" y="460098"/>
        <a:ext cx="223760" cy="132182"/>
      </dsp:txXfrm>
    </dsp:sp>
    <dsp:sp modelId="{8CEBD371-71FC-41F2-8D20-D91FCB349626}">
      <dsp:nvSpPr>
        <dsp:cNvPr id="0" name=""/>
        <dsp:cNvSpPr/>
      </dsp:nvSpPr>
      <dsp:spPr>
        <a:xfrm>
          <a:off x="6015124" y="5"/>
          <a:ext cx="2378576" cy="16015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68580" numCol="1" spcCol="1270" anchor="t" anchorCtr="0">
          <a:noAutofit/>
        </a:bodyPr>
        <a:lstStyle/>
        <a:p>
          <a:pPr marL="0" lvl="0" indent="0" algn="l" defTabSz="800100">
            <a:lnSpc>
              <a:spcPct val="90000"/>
            </a:lnSpc>
            <a:spcBef>
              <a:spcPct val="0"/>
            </a:spcBef>
            <a:spcAft>
              <a:spcPct val="35000"/>
            </a:spcAft>
            <a:buFont typeface="+mj-lt"/>
            <a:buNone/>
          </a:pPr>
          <a:r>
            <a:rPr lang="en-US" sz="1800" kern="1200" dirty="0">
              <a:latin typeface="Bierstadt" panose="020B0004020202020204" pitchFamily="34" charset="0"/>
            </a:rPr>
            <a:t>Implementation of  domain randomization </a:t>
          </a:r>
        </a:p>
      </dsp:txBody>
      <dsp:txXfrm>
        <a:off x="6015124" y="5"/>
        <a:ext cx="2378576" cy="1067724"/>
      </dsp:txXfrm>
    </dsp:sp>
    <dsp:sp modelId="{DAEDD43C-3518-41FD-B85B-226DEA03A463}">
      <dsp:nvSpPr>
        <dsp:cNvPr id="0" name=""/>
        <dsp:cNvSpPr/>
      </dsp:nvSpPr>
      <dsp:spPr>
        <a:xfrm>
          <a:off x="6267151" y="959784"/>
          <a:ext cx="2297692" cy="2219971"/>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99568" rIns="99568" bIns="99568" numCol="1" spcCol="1270" anchor="t" anchorCtr="0">
          <a:noAutofit/>
        </a:bodyPr>
        <a:lstStyle/>
        <a:p>
          <a:pPr marL="114300" lvl="1" indent="-114300" algn="l" defTabSz="622300">
            <a:lnSpc>
              <a:spcPct val="90000"/>
            </a:lnSpc>
            <a:spcBef>
              <a:spcPct val="0"/>
            </a:spcBef>
            <a:spcAft>
              <a:spcPct val="15000"/>
            </a:spcAft>
            <a:buChar char="•"/>
          </a:pPr>
          <a:r>
            <a:rPr lang="en-US" sz="1400" kern="1200" dirty="0">
              <a:latin typeface="Bierstadt" panose="020B0004020202020204" pitchFamily="34" charset="0"/>
            </a:rPr>
            <a:t>Implementation of multiagent RL training</a:t>
          </a:r>
        </a:p>
        <a:p>
          <a:pPr marL="114300" lvl="1" indent="-114300" algn="l" defTabSz="622300">
            <a:lnSpc>
              <a:spcPct val="90000"/>
            </a:lnSpc>
            <a:spcBef>
              <a:spcPct val="0"/>
            </a:spcBef>
            <a:spcAft>
              <a:spcPct val="15000"/>
            </a:spcAft>
            <a:buChar char="•"/>
          </a:pPr>
          <a:r>
            <a:rPr lang="en-US" sz="1400" b="0" i="0" kern="1200" dirty="0">
              <a:latin typeface="Bierstadt" panose="020B0004020202020204" pitchFamily="34" charset="0"/>
            </a:rPr>
            <a:t>Identify the key parameters for domain randomization and create random sample function</a:t>
          </a:r>
          <a:endParaRPr lang="en-US" sz="1400" kern="1200" dirty="0">
            <a:latin typeface="Bierstadt" panose="020B0004020202020204" pitchFamily="34" charset="0"/>
          </a:endParaRPr>
        </a:p>
      </dsp:txBody>
      <dsp:txXfrm>
        <a:off x="6332172" y="1024805"/>
        <a:ext cx="2167650" cy="2089929"/>
      </dsp:txXfrm>
    </dsp:sp>
    <dsp:sp modelId="{36774526-B1BE-49BE-83FF-606F620C8EC8}">
      <dsp:nvSpPr>
        <dsp:cNvPr id="0" name=""/>
        <dsp:cNvSpPr/>
      </dsp:nvSpPr>
      <dsp:spPr>
        <a:xfrm rot="272181">
          <a:off x="8475440" y="531478"/>
          <a:ext cx="174413" cy="2203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latin typeface="Bierstadt" panose="020B0004020202020204" pitchFamily="34" charset="0"/>
          </a:endParaRPr>
        </a:p>
      </dsp:txBody>
      <dsp:txXfrm>
        <a:off x="8475522" y="573469"/>
        <a:ext cx="122089" cy="132182"/>
      </dsp:txXfrm>
    </dsp:sp>
    <dsp:sp modelId="{95323E09-D10F-43F4-BEA0-2702D085D383}">
      <dsp:nvSpPr>
        <dsp:cNvPr id="0" name=""/>
        <dsp:cNvSpPr/>
      </dsp:nvSpPr>
      <dsp:spPr>
        <a:xfrm>
          <a:off x="8721752" y="0"/>
          <a:ext cx="2506199" cy="226102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68580" numCol="1" spcCol="1270" anchor="t" anchorCtr="0">
          <a:noAutofit/>
        </a:bodyPr>
        <a:lstStyle/>
        <a:p>
          <a:pPr marL="0" lvl="0" indent="0" algn="l" defTabSz="800100">
            <a:lnSpc>
              <a:spcPct val="90000"/>
            </a:lnSpc>
            <a:spcBef>
              <a:spcPct val="0"/>
            </a:spcBef>
            <a:spcAft>
              <a:spcPct val="35000"/>
            </a:spcAft>
            <a:buFont typeface="+mj-lt"/>
            <a:buNone/>
          </a:pPr>
          <a:r>
            <a:rPr lang="en-US" sz="1800" kern="1200" dirty="0">
              <a:latin typeface="Bierstadt" panose="020B0004020202020204" pitchFamily="34" charset="0"/>
            </a:rPr>
            <a:t>Conduct experiment in real world</a:t>
          </a:r>
        </a:p>
      </dsp:txBody>
      <dsp:txXfrm>
        <a:off x="8721752" y="0"/>
        <a:ext cx="2506199" cy="1507348"/>
      </dsp:txXfrm>
    </dsp:sp>
    <dsp:sp modelId="{C9810F01-1B79-4E73-8D34-054281987865}">
      <dsp:nvSpPr>
        <dsp:cNvPr id="0" name=""/>
        <dsp:cNvSpPr/>
      </dsp:nvSpPr>
      <dsp:spPr>
        <a:xfrm>
          <a:off x="9052431" y="864105"/>
          <a:ext cx="2180521" cy="1684313"/>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99568" rIns="99568" bIns="99568" numCol="1" spcCol="1270" anchor="t" anchorCtr="0">
          <a:noAutofit/>
        </a:bodyPr>
        <a:lstStyle/>
        <a:p>
          <a:pPr marL="114300" lvl="1" indent="-114300" algn="l" defTabSz="622300">
            <a:lnSpc>
              <a:spcPct val="90000"/>
            </a:lnSpc>
            <a:spcBef>
              <a:spcPct val="0"/>
            </a:spcBef>
            <a:spcAft>
              <a:spcPct val="15000"/>
            </a:spcAft>
            <a:buFont typeface="+mj-lt"/>
            <a:buAutoNum type="arabicPeriod"/>
          </a:pPr>
          <a:r>
            <a:rPr lang="en-US" sz="1400" kern="1200" dirty="0">
              <a:latin typeface="Bierstadt" panose="020B0004020202020204" pitchFamily="34" charset="0"/>
            </a:rPr>
            <a:t>Integration of RL local planner and robot’s control system</a:t>
          </a:r>
        </a:p>
        <a:p>
          <a:pPr marL="114300" lvl="1" indent="-114300" algn="l" defTabSz="622300">
            <a:lnSpc>
              <a:spcPct val="90000"/>
            </a:lnSpc>
            <a:spcBef>
              <a:spcPct val="0"/>
            </a:spcBef>
            <a:spcAft>
              <a:spcPct val="15000"/>
            </a:spcAft>
            <a:buFont typeface="+mj-lt"/>
            <a:buAutoNum type="arabicPeriod"/>
          </a:pPr>
          <a:r>
            <a:rPr lang="en-US" sz="1400" kern="1200" dirty="0">
              <a:latin typeface="Bierstadt" panose="020B0004020202020204" pitchFamily="34" charset="0"/>
            </a:rPr>
            <a:t>Iterative process of evaluation of robot’s performance and fine-tuning RL local planner</a:t>
          </a:r>
        </a:p>
      </dsp:txBody>
      <dsp:txXfrm>
        <a:off x="9101763" y="913437"/>
        <a:ext cx="2081857" cy="1585649"/>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0.png>
</file>

<file path=ppt/media/image21.png>
</file>

<file path=ppt/media/image22.png>
</file>

<file path=ppt/media/image23.gif>
</file>

<file path=ppt/media/image24.png>
</file>

<file path=ppt/media/image25.jpeg>
</file>

<file path=ppt/media/image26.png>
</file>

<file path=ppt/media/image4.jp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46400" cy="496888"/>
          </a:xfrm>
          <a:prstGeom prst="rect">
            <a:avLst/>
          </a:prstGeom>
        </p:spPr>
        <p:txBody>
          <a:bodyPr vert="horz" lIns="91440" tIns="45720" rIns="91440" bIns="45720" rtlCol="0"/>
          <a:lstStyle>
            <a:lvl1pPr algn="l">
              <a:defRPr sz="1200"/>
            </a:lvl1pPr>
          </a:lstStyle>
          <a:p>
            <a:endParaRPr lang="en-US"/>
          </a:p>
        </p:txBody>
      </p:sp>
      <p:sp>
        <p:nvSpPr>
          <p:cNvPr id="3" name="Datumsplatzhalter 2"/>
          <p:cNvSpPr>
            <a:spLocks noGrp="1"/>
          </p:cNvSpPr>
          <p:nvPr>
            <p:ph type="dt" idx="1"/>
          </p:nvPr>
        </p:nvSpPr>
        <p:spPr>
          <a:xfrm>
            <a:off x="3849688" y="0"/>
            <a:ext cx="2946400" cy="496888"/>
          </a:xfrm>
          <a:prstGeom prst="rect">
            <a:avLst/>
          </a:prstGeom>
        </p:spPr>
        <p:txBody>
          <a:bodyPr vert="horz" lIns="91440" tIns="45720" rIns="91440" bIns="45720" rtlCol="0"/>
          <a:lstStyle>
            <a:lvl1pPr algn="r">
              <a:defRPr sz="1200"/>
            </a:lvl1pPr>
          </a:lstStyle>
          <a:p>
            <a:fld id="{F8C568D1-65C2-4CDE-9B8E-4F04E333B056}" type="datetimeFigureOut">
              <a:rPr lang="en-US"/>
              <a:pPr/>
              <a:t>7/28/2023</a:t>
            </a:fld>
            <a:endParaRPr lang="en-US"/>
          </a:p>
        </p:txBody>
      </p:sp>
      <p:sp>
        <p:nvSpPr>
          <p:cNvPr id="4" name="Folienbildplatzhalter 3"/>
          <p:cNvSpPr>
            <a:spLocks noGrp="1" noRot="1" noChangeAspect="1"/>
          </p:cNvSpPr>
          <p:nvPr>
            <p:ph type="sldImg" idx="2"/>
          </p:nvPr>
        </p:nvSpPr>
        <p:spPr>
          <a:xfrm>
            <a:off x="90488" y="744538"/>
            <a:ext cx="6616700" cy="3722687"/>
          </a:xfrm>
          <a:prstGeom prst="rect">
            <a:avLst/>
          </a:prstGeom>
          <a:noFill/>
          <a:ln w="12700">
            <a:solidFill>
              <a:prstClr val="black"/>
            </a:solidFill>
          </a:ln>
        </p:spPr>
        <p:txBody>
          <a:bodyPr vert="horz" lIns="91440" tIns="45720" rIns="91440" bIns="45720" rtlCol="0" anchor="ctr"/>
          <a:lstStyle/>
          <a:p>
            <a:endParaRPr lang="en-US"/>
          </a:p>
        </p:txBody>
      </p:sp>
      <p:sp>
        <p:nvSpPr>
          <p:cNvPr id="5" name="Notizenplatzhalter 4"/>
          <p:cNvSpPr>
            <a:spLocks noGrp="1"/>
          </p:cNvSpPr>
          <p:nvPr>
            <p:ph type="body" sz="quarter" idx="3"/>
          </p:nvPr>
        </p:nvSpPr>
        <p:spPr>
          <a:xfrm>
            <a:off x="917575" y="4714875"/>
            <a:ext cx="4962525" cy="4467225"/>
          </a:xfrm>
          <a:prstGeom prst="rect">
            <a:avLst/>
          </a:prstGeom>
        </p:spPr>
        <p:txBody>
          <a:bodyPr vert="horz" lIns="0" tIns="0" rIns="0" bIns="0" rtlCol="0">
            <a:noAutofit/>
          </a:body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6" name="Fußzeilenplatzhalter 5"/>
          <p:cNvSpPr>
            <a:spLocks noGrp="1"/>
          </p:cNvSpPr>
          <p:nvPr>
            <p:ph type="ftr" sz="quarter" idx="4"/>
          </p:nvPr>
        </p:nvSpPr>
        <p:spPr>
          <a:xfrm>
            <a:off x="0" y="9428163"/>
            <a:ext cx="2946400" cy="496887"/>
          </a:xfrm>
          <a:prstGeom prst="rect">
            <a:avLst/>
          </a:prstGeom>
        </p:spPr>
        <p:txBody>
          <a:bodyPr vert="horz" lIns="91440" tIns="45720" rIns="91440" bIns="45720" rtlCol="0" anchor="b"/>
          <a:lstStyle>
            <a:lvl1pPr algn="l">
              <a:defRPr sz="1200"/>
            </a:lvl1pPr>
          </a:lstStyle>
          <a:p>
            <a:endParaRPr lang="en-US"/>
          </a:p>
        </p:txBody>
      </p:sp>
      <p:sp>
        <p:nvSpPr>
          <p:cNvPr id="7" name="Foliennummernplatzhalter 6"/>
          <p:cNvSpPr>
            <a:spLocks noGrp="1"/>
          </p:cNvSpPr>
          <p:nvPr>
            <p:ph type="sldNum" sz="quarter" idx="5"/>
          </p:nvPr>
        </p:nvSpPr>
        <p:spPr>
          <a:xfrm>
            <a:off x="3849688" y="9428163"/>
            <a:ext cx="2946400" cy="496887"/>
          </a:xfrm>
          <a:prstGeom prst="rect">
            <a:avLst/>
          </a:prstGeom>
        </p:spPr>
        <p:txBody>
          <a:bodyPr vert="horz" lIns="91440" tIns="45720" rIns="91440" bIns="45720" rtlCol="0" anchor="b"/>
          <a:lstStyle>
            <a:lvl1pPr algn="r">
              <a:defRPr sz="1200"/>
            </a:lvl1pPr>
          </a:lstStyle>
          <a:p>
            <a:fld id="{5DCD5AE8-B077-49EA-8F01-5B4042BFABD6}" type="slidenum">
              <a:rPr lang="en-US"/>
              <a:pPr/>
              <a:t>‹#›</a:t>
            </a:fld>
            <a:endParaRPr lang="en-US"/>
          </a:p>
        </p:txBody>
      </p:sp>
    </p:spTree>
    <p:extLst>
      <p:ext uri="{BB962C8B-B14F-4D97-AF65-F5344CB8AC3E}">
        <p14:creationId xmlns:p14="http://schemas.microsoft.com/office/powerpoint/2010/main" val="3547395618"/>
      </p:ext>
    </p:extLst>
  </p:cSld>
  <p:clrMap bg1="lt1" tx1="dk1" bg2="lt2" tx2="dk2" accent1="accent1" accent2="accent2" accent3="accent3" accent4="accent4" accent5="accent5" accent6="accent6" hlink="hlink" folHlink="folHlink"/>
  <p:notesStyle>
    <a:lvl1pPr marL="171450" indent="-171450" algn="l" defTabSz="914400" rtl="0" eaLnBrk="1" latinLnBrk="0" hangingPunct="1">
      <a:spcAft>
        <a:spcPts val="600"/>
      </a:spcAft>
      <a:buFont typeface="Arial" pitchFamily="34" charset="0"/>
      <a:buChar char="›"/>
      <a:defRPr sz="1400" kern="1200">
        <a:solidFill>
          <a:schemeClr val="tx1"/>
        </a:solidFill>
        <a:latin typeface="+mn-lt"/>
        <a:ea typeface="+mn-ea"/>
        <a:cs typeface="+mn-cs"/>
      </a:defRPr>
    </a:lvl1pPr>
    <a:lvl2pPr marL="534988" indent="-171450" algn="l" defTabSz="914400" rtl="0" eaLnBrk="1" latinLnBrk="0" hangingPunct="1">
      <a:spcAft>
        <a:spcPts val="600"/>
      </a:spcAft>
      <a:buFont typeface="Arial" pitchFamily="34" charset="0"/>
      <a:buChar char="›"/>
      <a:defRPr sz="1400" kern="1200">
        <a:solidFill>
          <a:schemeClr val="tx1"/>
        </a:solidFill>
        <a:latin typeface="+mn-lt"/>
        <a:ea typeface="+mn-ea"/>
        <a:cs typeface="+mn-cs"/>
      </a:defRPr>
    </a:lvl2pPr>
    <a:lvl3pPr marL="896938" indent="-171450" algn="l" defTabSz="914400" rtl="0" eaLnBrk="1" latinLnBrk="0" hangingPunct="1">
      <a:spcAft>
        <a:spcPts val="600"/>
      </a:spcAft>
      <a:buFont typeface="Arial" pitchFamily="34" charset="0"/>
      <a:buChar char="›"/>
      <a:defRPr sz="1400" kern="1200">
        <a:solidFill>
          <a:schemeClr val="tx1"/>
        </a:solidFill>
        <a:latin typeface="+mn-lt"/>
        <a:ea typeface="+mn-ea"/>
        <a:cs typeface="+mn-cs"/>
      </a:defRPr>
    </a:lvl3pPr>
    <a:lvl4pPr marL="1249363" indent="-171450" algn="l" defTabSz="914400" rtl="0" eaLnBrk="1" latinLnBrk="0" hangingPunct="1">
      <a:spcAft>
        <a:spcPts val="600"/>
      </a:spcAft>
      <a:buFont typeface="Arial" pitchFamily="34" charset="0"/>
      <a:buChar char="›"/>
      <a:defRPr sz="1400" kern="1200">
        <a:solidFill>
          <a:schemeClr val="tx1"/>
        </a:solidFill>
        <a:latin typeface="+mn-lt"/>
        <a:ea typeface="+mn-ea"/>
        <a:cs typeface="+mn-cs"/>
      </a:defRPr>
    </a:lvl4pPr>
    <a:lvl5pPr marL="1622425" indent="-171450" algn="l" defTabSz="914400" rtl="0" eaLnBrk="1" latinLnBrk="0" hangingPunct="1">
      <a:spcAft>
        <a:spcPts val="600"/>
      </a:spcAft>
      <a:buFont typeface="Arial" pitchFamily="34" charset="0"/>
      <a:buChar char="›"/>
      <a:defRPr sz="14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90488" y="744538"/>
            <a:ext cx="6616700" cy="3722687"/>
          </a:xfrm>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5DCD5AE8-B077-49EA-8F01-5B4042BFABD6}" type="slidenum">
              <a:rPr lang="en-US" smtClean="0"/>
              <a:pPr/>
              <a:t>1</a:t>
            </a:fld>
            <a:endParaRPr lang="en-US" dirty="0"/>
          </a:p>
        </p:txBody>
      </p:sp>
    </p:spTree>
    <p:extLst>
      <p:ext uri="{BB962C8B-B14F-4D97-AF65-F5344CB8AC3E}">
        <p14:creationId xmlns:p14="http://schemas.microsoft.com/office/powerpoint/2010/main" val="7319293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multi-scenario , multi-stage training framework</a:t>
            </a:r>
          </a:p>
          <a:p>
            <a:r>
              <a:rPr lang="en-US" dirty="0">
                <a:effectLst/>
              </a:rPr>
              <a:t>Decentralized -&gt; no communications between agent</a:t>
            </a:r>
            <a:endParaRPr lang="en-US" dirty="0"/>
          </a:p>
        </p:txBody>
      </p:sp>
      <p:sp>
        <p:nvSpPr>
          <p:cNvPr id="4" name="Slide Number Placeholder 3"/>
          <p:cNvSpPr>
            <a:spLocks noGrp="1"/>
          </p:cNvSpPr>
          <p:nvPr>
            <p:ph type="sldNum" sz="quarter" idx="5"/>
          </p:nvPr>
        </p:nvSpPr>
        <p:spPr/>
        <p:txBody>
          <a:bodyPr/>
          <a:lstStyle/>
          <a:p>
            <a:fld id="{5DCD5AE8-B077-49EA-8F01-5B4042BFABD6}" type="slidenum">
              <a:rPr lang="en-US" smtClean="0"/>
              <a:pPr/>
              <a:t>10</a:t>
            </a:fld>
            <a:endParaRPr lang="en-US"/>
          </a:p>
        </p:txBody>
      </p:sp>
    </p:spTree>
    <p:extLst>
      <p:ext uri="{BB962C8B-B14F-4D97-AF65-F5344CB8AC3E}">
        <p14:creationId xmlns:p14="http://schemas.microsoft.com/office/powerpoint/2010/main" val="29107321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multi-scenario , multi-stage training framework</a:t>
            </a:r>
          </a:p>
          <a:p>
            <a:r>
              <a:rPr lang="en-US" dirty="0">
                <a:effectLst/>
              </a:rPr>
              <a:t>Decentralized -&gt; no communications between agent</a:t>
            </a:r>
            <a:endParaRPr lang="en-US" dirty="0"/>
          </a:p>
        </p:txBody>
      </p:sp>
      <p:sp>
        <p:nvSpPr>
          <p:cNvPr id="4" name="Slide Number Placeholder 3"/>
          <p:cNvSpPr>
            <a:spLocks noGrp="1"/>
          </p:cNvSpPr>
          <p:nvPr>
            <p:ph type="sldNum" sz="quarter" idx="5"/>
          </p:nvPr>
        </p:nvSpPr>
        <p:spPr/>
        <p:txBody>
          <a:bodyPr/>
          <a:lstStyle/>
          <a:p>
            <a:fld id="{5DCD5AE8-B077-49EA-8F01-5B4042BFABD6}" type="slidenum">
              <a:rPr lang="en-US" smtClean="0"/>
              <a:pPr/>
              <a:t>11</a:t>
            </a:fld>
            <a:endParaRPr lang="en-US"/>
          </a:p>
        </p:txBody>
      </p:sp>
    </p:spTree>
    <p:extLst>
      <p:ext uri="{BB962C8B-B14F-4D97-AF65-F5344CB8AC3E}">
        <p14:creationId xmlns:p14="http://schemas.microsoft.com/office/powerpoint/2010/main" val="8394754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90488" y="744538"/>
            <a:ext cx="6616700" cy="3722687"/>
          </a:xfrm>
        </p:spPr>
      </p:sp>
      <p:sp>
        <p:nvSpPr>
          <p:cNvPr id="3" name="Notizenplatzhalter 2"/>
          <p:cNvSpPr>
            <a:spLocks noGrp="1"/>
          </p:cNvSpPr>
          <p:nvPr>
            <p:ph type="body" idx="1"/>
          </p:nvPr>
        </p:nvSpPr>
        <p:spPr/>
        <p:txBody>
          <a:bodyPr/>
          <a:lstStyle/>
          <a:p>
            <a:r>
              <a:rPr lang="en-US" sz="2400" b="0" i="0" dirty="0">
                <a:solidFill>
                  <a:srgbClr val="D1D5DB"/>
                </a:solidFill>
                <a:effectLst/>
                <a:latin typeface="Söhne"/>
              </a:rPr>
              <a:t>Your contribution might have involved conducting experiments on the real-world Corriere LM system and evaluating its performance after training with the domain-randomized simulations. This could include collecting data from real-world interactions, analyzing the agent's behavior, and comparing the results to those obtained from the simulation environment. Your experiments and evaluations would provide valuable insights into the effectiveness of the proposed Domain Randomization approach</a:t>
            </a:r>
            <a:endParaRPr lang="en-US" sz="2400" dirty="0"/>
          </a:p>
        </p:txBody>
      </p:sp>
      <p:sp>
        <p:nvSpPr>
          <p:cNvPr id="4" name="Foliennummernplatzhalter 3"/>
          <p:cNvSpPr>
            <a:spLocks noGrp="1"/>
          </p:cNvSpPr>
          <p:nvPr>
            <p:ph type="sldNum" sz="quarter" idx="5"/>
          </p:nvPr>
        </p:nvSpPr>
        <p:spPr/>
        <p:txBody>
          <a:bodyPr/>
          <a:lstStyle/>
          <a:p>
            <a:fld id="{5DCD5AE8-B077-49EA-8F01-5B4042BFABD6}" type="slidenum">
              <a:rPr lang="en-US" smtClean="0"/>
              <a:pPr/>
              <a:t>15</a:t>
            </a:fld>
            <a:endParaRPr lang="en-US" dirty="0"/>
          </a:p>
        </p:txBody>
      </p:sp>
    </p:spTree>
    <p:extLst>
      <p:ext uri="{BB962C8B-B14F-4D97-AF65-F5344CB8AC3E}">
        <p14:creationId xmlns:p14="http://schemas.microsoft.com/office/powerpoint/2010/main" val="22958989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In domain adaptation, the model is trained on labeled data from the source domain, where both input features and corresponding labels are available. Then, the model is adapted to the target domain, where labeled data might be scarce or unavailable. The adaptation process aims to align the feature representations learned in the source domain with those in the target domain, enabling the model to generalize better on the target domain.</a:t>
            </a:r>
          </a:p>
          <a:p>
            <a:endParaRPr lang="en-US" b="0" i="0" dirty="0">
              <a:solidFill>
                <a:srgbClr val="D1D5DB"/>
              </a:solidFill>
              <a:effectLst/>
              <a:latin typeface="Söhne"/>
            </a:endParaRPr>
          </a:p>
          <a:p>
            <a:r>
              <a:rPr lang="en-US" b="0" i="0" dirty="0">
                <a:solidFill>
                  <a:srgbClr val="D1D5DB"/>
                </a:solidFill>
                <a:effectLst/>
                <a:latin typeface="Söhne"/>
              </a:rPr>
              <a:t>Robot A, robot B , labelled parameters, testing on dk param</a:t>
            </a:r>
          </a:p>
          <a:p>
            <a:endParaRPr lang="en-US" b="0" i="0" dirty="0">
              <a:solidFill>
                <a:srgbClr val="D1D5DB"/>
              </a:solidFill>
              <a:effectLst/>
              <a:latin typeface="Söhne"/>
            </a:endParaRPr>
          </a:p>
          <a:p>
            <a:endParaRPr lang="en-US" dirty="0"/>
          </a:p>
        </p:txBody>
      </p:sp>
      <p:sp>
        <p:nvSpPr>
          <p:cNvPr id="4" name="Slide Number Placeholder 3"/>
          <p:cNvSpPr>
            <a:spLocks noGrp="1"/>
          </p:cNvSpPr>
          <p:nvPr>
            <p:ph type="sldNum" sz="quarter" idx="5"/>
          </p:nvPr>
        </p:nvSpPr>
        <p:spPr/>
        <p:txBody>
          <a:bodyPr/>
          <a:lstStyle/>
          <a:p>
            <a:fld id="{5DCD5AE8-B077-49EA-8F01-5B4042BFABD6}" type="slidenum">
              <a:rPr lang="en-US" smtClean="0"/>
              <a:pPr/>
              <a:t>16</a:t>
            </a:fld>
            <a:endParaRPr lang="en-US"/>
          </a:p>
        </p:txBody>
      </p:sp>
    </p:spTree>
    <p:extLst>
      <p:ext uri="{BB962C8B-B14F-4D97-AF65-F5344CB8AC3E}">
        <p14:creationId xmlns:p14="http://schemas.microsoft.com/office/powerpoint/2010/main" val="28827941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Poladrone</a:t>
            </a:r>
            <a:r>
              <a:rPr lang="en-US" dirty="0"/>
              <a:t> : drone solutions , industrial and agricultural</a:t>
            </a:r>
          </a:p>
          <a:p>
            <a:pPr marL="171450" marR="0" lvl="0" indent="-171450" algn="l" defTabSz="914400" rtl="0" eaLnBrk="1" fontAlgn="auto" latinLnBrk="0" hangingPunct="1">
              <a:lnSpc>
                <a:spcPct val="100000"/>
              </a:lnSpc>
              <a:spcBef>
                <a:spcPts val="0"/>
              </a:spcBef>
              <a:spcAft>
                <a:spcPts val="600"/>
              </a:spcAft>
              <a:buClrTx/>
              <a:buSzTx/>
              <a:buFont typeface="Arial" pitchFamily="34" charset="0"/>
              <a:buChar char="›"/>
              <a:tabLst/>
              <a:defRPr/>
            </a:pPr>
            <a:r>
              <a:rPr lang="en-US" dirty="0"/>
              <a:t>Kommu : level 2 </a:t>
            </a:r>
            <a:r>
              <a:rPr lang="en-MY" b="0" i="0" dirty="0">
                <a:solidFill>
                  <a:srgbClr val="F8F8F8"/>
                </a:solidFill>
                <a:effectLst/>
                <a:latin typeface="Raleway" pitchFamily="2" charset="0"/>
              </a:rPr>
              <a:t>Autonomous Driving Solution </a:t>
            </a:r>
          </a:p>
          <a:p>
            <a:pPr marL="171450" marR="0" lvl="0" indent="-171450" algn="l" defTabSz="914400" rtl="0" eaLnBrk="1" fontAlgn="auto" latinLnBrk="0" hangingPunct="1">
              <a:lnSpc>
                <a:spcPct val="100000"/>
              </a:lnSpc>
              <a:spcBef>
                <a:spcPts val="0"/>
              </a:spcBef>
              <a:spcAft>
                <a:spcPts val="600"/>
              </a:spcAft>
              <a:buClrTx/>
              <a:buSzTx/>
              <a:buFont typeface="Arial" pitchFamily="34" charset="0"/>
              <a:buChar char="›"/>
              <a:tabLst/>
              <a:defRPr/>
            </a:pPr>
            <a:endParaRPr lang="en-MY" b="0" i="0" dirty="0">
              <a:solidFill>
                <a:srgbClr val="F8F8F8"/>
              </a:solidFill>
              <a:effectLst/>
              <a:latin typeface="Raleway" pitchFamily="2" charset="0"/>
            </a:endParaRPr>
          </a:p>
          <a:p>
            <a:pPr marL="171450" marR="0" lvl="0" indent="-171450" algn="l" defTabSz="914400" rtl="0" eaLnBrk="1" fontAlgn="auto" latinLnBrk="0" hangingPunct="1">
              <a:lnSpc>
                <a:spcPct val="100000"/>
              </a:lnSpc>
              <a:spcBef>
                <a:spcPts val="0"/>
              </a:spcBef>
              <a:spcAft>
                <a:spcPts val="600"/>
              </a:spcAft>
              <a:buClrTx/>
              <a:buSzTx/>
              <a:buFont typeface="Arial" pitchFamily="34" charset="0"/>
              <a:buChar char="›"/>
              <a:tabLst/>
              <a:defRPr/>
            </a:pPr>
            <a:r>
              <a:rPr lang="en-US" b="0" i="0" dirty="0">
                <a:solidFill>
                  <a:srgbClr val="D1D5DB"/>
                </a:solidFill>
                <a:effectLst/>
                <a:latin typeface="Söhne"/>
              </a:rPr>
              <a:t>The smaller team size fosters a strong sense of camaraderie and collaboration. </a:t>
            </a:r>
            <a:r>
              <a:rPr lang="en-MY" b="0" i="0" dirty="0">
                <a:solidFill>
                  <a:srgbClr val="F8F8F8"/>
                </a:solidFill>
                <a:effectLst/>
                <a:latin typeface="Raleway" pitchFamily="2" charset="0"/>
              </a:rPr>
              <a:t>,</a:t>
            </a:r>
            <a:r>
              <a:rPr lang="en-US" b="0" i="0" dirty="0">
                <a:solidFill>
                  <a:srgbClr val="D1D5DB"/>
                </a:solidFill>
                <a:effectLst/>
                <a:latin typeface="Söhne"/>
              </a:rPr>
              <a:t> Startups often require employees to wear multiple hats, exposing you to various aspects of the business. This diverse experience can lead to accelerated learning and skill development.</a:t>
            </a:r>
            <a:endParaRPr lang="en-MY" b="0" i="0" dirty="0">
              <a:solidFill>
                <a:srgbClr val="F8F8F8"/>
              </a:solidFill>
              <a:effectLst/>
              <a:latin typeface="Raleway" pitchFamily="2" charset="0"/>
            </a:endParaRPr>
          </a:p>
          <a:p>
            <a:pPr marL="171450" marR="0" lvl="0" indent="-171450" algn="l" defTabSz="914400" rtl="0" eaLnBrk="1" fontAlgn="auto" latinLnBrk="0" hangingPunct="1">
              <a:lnSpc>
                <a:spcPct val="100000"/>
              </a:lnSpc>
              <a:spcBef>
                <a:spcPts val="0"/>
              </a:spcBef>
              <a:spcAft>
                <a:spcPts val="600"/>
              </a:spcAft>
              <a:buClrTx/>
              <a:buSzTx/>
              <a:buFont typeface="Arial" pitchFamily="34" charset="0"/>
              <a:buChar char="›"/>
              <a:tabLst/>
              <a:defRPr/>
            </a:pPr>
            <a:endParaRPr lang="en-MY" b="0" i="0" dirty="0">
              <a:solidFill>
                <a:srgbClr val="F8F8F8"/>
              </a:solidFill>
              <a:effectLst/>
              <a:latin typeface="Raleway" pitchFamily="2" charset="0"/>
            </a:endParaRPr>
          </a:p>
          <a:p>
            <a:pPr marL="171450" marR="0" lvl="0" indent="-171450" algn="l" defTabSz="914400" rtl="0" eaLnBrk="1" fontAlgn="auto" latinLnBrk="0" hangingPunct="1">
              <a:lnSpc>
                <a:spcPct val="100000"/>
              </a:lnSpc>
              <a:spcBef>
                <a:spcPts val="0"/>
              </a:spcBef>
              <a:spcAft>
                <a:spcPts val="600"/>
              </a:spcAft>
              <a:buClrTx/>
              <a:buSzTx/>
              <a:buFont typeface="Arial" pitchFamily="34" charset="0"/>
              <a:buChar char="›"/>
              <a:tabLst/>
              <a:defRPr/>
            </a:pPr>
            <a:r>
              <a:rPr lang="en-US" b="0" i="0" dirty="0">
                <a:solidFill>
                  <a:srgbClr val="D1D5DB"/>
                </a:solidFill>
                <a:effectLst/>
                <a:latin typeface="Söhne"/>
              </a:rPr>
              <a:t>Corporations have well-defined procedures and processes, providing a </a:t>
            </a:r>
            <a:r>
              <a:rPr lang="en-US" b="0" i="0" dirty="0">
                <a:solidFill>
                  <a:srgbClr val="D1D5DB"/>
                </a:solidFill>
                <a:effectLst/>
                <a:highlight>
                  <a:srgbClr val="FFFF00"/>
                </a:highlight>
                <a:latin typeface="Söhne"/>
              </a:rPr>
              <a:t>stable and organized work environment</a:t>
            </a:r>
            <a:r>
              <a:rPr lang="en-US" b="0" i="0" dirty="0">
                <a:solidFill>
                  <a:srgbClr val="D1D5DB"/>
                </a:solidFill>
                <a:effectLst/>
                <a:latin typeface="Söhne"/>
              </a:rPr>
              <a:t>. In a corporate setting, you may work with specialized teams and experts in various domains, providing opportunities for professional growth and mentorship.</a:t>
            </a:r>
            <a:endParaRPr lang="en-MY" b="0" i="0" dirty="0">
              <a:solidFill>
                <a:srgbClr val="F8F8F8"/>
              </a:solidFill>
              <a:effectLst/>
              <a:latin typeface="Raleway" pitchFamily="2" charset="0"/>
            </a:endParaRPr>
          </a:p>
          <a:p>
            <a:pPr marL="171450" marR="0" lvl="0" indent="-171450" algn="l" defTabSz="914400" rtl="0" eaLnBrk="1" fontAlgn="auto" latinLnBrk="0" hangingPunct="1">
              <a:lnSpc>
                <a:spcPct val="100000"/>
              </a:lnSpc>
              <a:spcBef>
                <a:spcPts val="0"/>
              </a:spcBef>
              <a:spcAft>
                <a:spcPts val="600"/>
              </a:spcAft>
              <a:buClrTx/>
              <a:buSzTx/>
              <a:buFont typeface="Arial" pitchFamily="34" charset="0"/>
              <a:buChar char="›"/>
              <a:tabLst/>
              <a:defRPr/>
            </a:pPr>
            <a:endParaRPr lang="en-MY" b="0" i="0" dirty="0">
              <a:solidFill>
                <a:srgbClr val="F8F8F8"/>
              </a:solidFill>
              <a:effectLst/>
              <a:latin typeface="Raleway" pitchFamily="2" charset="0"/>
            </a:endParaRPr>
          </a:p>
          <a:p>
            <a:endParaRPr lang="en-MY" dirty="0"/>
          </a:p>
        </p:txBody>
      </p:sp>
      <p:sp>
        <p:nvSpPr>
          <p:cNvPr id="4" name="Slide Number Placeholder 3"/>
          <p:cNvSpPr>
            <a:spLocks noGrp="1"/>
          </p:cNvSpPr>
          <p:nvPr>
            <p:ph type="sldNum" sz="quarter" idx="5"/>
          </p:nvPr>
        </p:nvSpPr>
        <p:spPr/>
        <p:txBody>
          <a:bodyPr/>
          <a:lstStyle/>
          <a:p>
            <a:fld id="{5DCD5AE8-B077-49EA-8F01-5B4042BFABD6}" type="slidenum">
              <a:rPr lang="en-US" smtClean="0"/>
              <a:pPr/>
              <a:t>18</a:t>
            </a:fld>
            <a:endParaRPr lang="en-US"/>
          </a:p>
        </p:txBody>
      </p:sp>
    </p:spTree>
    <p:extLst>
      <p:ext uri="{BB962C8B-B14F-4D97-AF65-F5344CB8AC3E}">
        <p14:creationId xmlns:p14="http://schemas.microsoft.com/office/powerpoint/2010/main" val="38255197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key characteristics of good questions. : clarity , relevance , depth , neutral , open minded</a:t>
            </a:r>
          </a:p>
          <a:p>
            <a:endParaRPr lang="en-US" b="0" i="0" dirty="0">
              <a:solidFill>
                <a:srgbClr val="D1D5DB"/>
              </a:solidFill>
              <a:effectLst/>
              <a:latin typeface="Söhne"/>
            </a:endParaRPr>
          </a:p>
          <a:p>
            <a:r>
              <a:rPr lang="en-US" b="0" i="0" dirty="0">
                <a:solidFill>
                  <a:srgbClr val="D1D5DB"/>
                </a:solidFill>
                <a:effectLst/>
                <a:latin typeface="Söhne"/>
              </a:rPr>
              <a:t>Key understanding : active listening , pay attention to non verbal cues.</a:t>
            </a:r>
          </a:p>
          <a:p>
            <a:endParaRPr lang="en-US" b="0" i="0" dirty="0">
              <a:solidFill>
                <a:srgbClr val="D1D5DB"/>
              </a:solidFill>
              <a:effectLst/>
              <a:latin typeface="Söhne"/>
            </a:endParaRPr>
          </a:p>
          <a:p>
            <a:endParaRPr lang="en-US" b="0" i="0" dirty="0">
              <a:solidFill>
                <a:srgbClr val="D1D5DB"/>
              </a:solidFill>
              <a:effectLst/>
              <a:latin typeface="Söhne"/>
            </a:endParaRPr>
          </a:p>
          <a:p>
            <a:endParaRPr lang="en-MY" dirty="0"/>
          </a:p>
        </p:txBody>
      </p:sp>
      <p:sp>
        <p:nvSpPr>
          <p:cNvPr id="4" name="Slide Number Placeholder 3"/>
          <p:cNvSpPr>
            <a:spLocks noGrp="1"/>
          </p:cNvSpPr>
          <p:nvPr>
            <p:ph type="sldNum" sz="quarter" idx="5"/>
          </p:nvPr>
        </p:nvSpPr>
        <p:spPr/>
        <p:txBody>
          <a:bodyPr/>
          <a:lstStyle/>
          <a:p>
            <a:fld id="{5DCD5AE8-B077-49EA-8F01-5B4042BFABD6}" type="slidenum">
              <a:rPr lang="en-US" smtClean="0"/>
              <a:pPr/>
              <a:t>19</a:t>
            </a:fld>
            <a:endParaRPr lang="en-US"/>
          </a:p>
        </p:txBody>
      </p:sp>
    </p:spTree>
    <p:extLst>
      <p:ext uri="{BB962C8B-B14F-4D97-AF65-F5344CB8AC3E}">
        <p14:creationId xmlns:p14="http://schemas.microsoft.com/office/powerpoint/2010/main" val="2092128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90488" y="744538"/>
            <a:ext cx="6616700" cy="3722687"/>
          </a:xfrm>
        </p:spPr>
      </p:sp>
      <p:sp>
        <p:nvSpPr>
          <p:cNvPr id="3" name="Notizenplatzhalter 2"/>
          <p:cNvSpPr>
            <a:spLocks noGrp="1"/>
          </p:cNvSpPr>
          <p:nvPr>
            <p:ph type="body" idx="1"/>
          </p:nvPr>
        </p:nvSpPr>
        <p:spPr/>
        <p:txBody>
          <a:bodyPr/>
          <a:lstStyle/>
          <a:p>
            <a:r>
              <a:rPr lang="en-US" dirty="0"/>
              <a:t>Add to setup training state of art paper attach link </a:t>
            </a:r>
          </a:p>
          <a:p>
            <a:r>
              <a:rPr lang="en-US" dirty="0"/>
              <a:t>Keep domain rand</a:t>
            </a:r>
          </a:p>
          <a:p>
            <a:endParaRPr lang="en-US" dirty="0"/>
          </a:p>
          <a:p>
            <a:r>
              <a:rPr lang="en-US" dirty="0"/>
              <a:t>Setup lidar diff controller</a:t>
            </a:r>
          </a:p>
          <a:p>
            <a:endParaRPr lang="en-US" dirty="0"/>
          </a:p>
          <a:p>
            <a:r>
              <a:rPr lang="en-US" dirty="0"/>
              <a:t>Timeline flow</a:t>
            </a:r>
          </a:p>
          <a:p>
            <a:r>
              <a:rPr lang="en-US" dirty="0"/>
              <a:t>Include setup multiagent</a:t>
            </a:r>
          </a:p>
          <a:p>
            <a:endParaRPr lang="en-US" dirty="0"/>
          </a:p>
          <a:p>
            <a:r>
              <a:rPr lang="en-US" dirty="0"/>
              <a:t>Problem statement</a:t>
            </a:r>
          </a:p>
        </p:txBody>
      </p:sp>
      <p:sp>
        <p:nvSpPr>
          <p:cNvPr id="4" name="Foliennummernplatzhalter 3"/>
          <p:cNvSpPr>
            <a:spLocks noGrp="1"/>
          </p:cNvSpPr>
          <p:nvPr>
            <p:ph type="sldNum" sz="quarter" idx="5"/>
          </p:nvPr>
        </p:nvSpPr>
        <p:spPr/>
        <p:txBody>
          <a:bodyPr/>
          <a:lstStyle/>
          <a:p>
            <a:fld id="{5DCD5AE8-B077-49EA-8F01-5B4042BFABD6}" type="slidenum">
              <a:rPr lang="en-US" smtClean="0"/>
              <a:pPr/>
              <a:t>2</a:t>
            </a:fld>
            <a:endParaRPr lang="en-US" dirty="0"/>
          </a:p>
        </p:txBody>
      </p:sp>
    </p:spTree>
    <p:extLst>
      <p:ext uri="{BB962C8B-B14F-4D97-AF65-F5344CB8AC3E}">
        <p14:creationId xmlns:p14="http://schemas.microsoft.com/office/powerpoint/2010/main" val="39281152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Y" dirty="0"/>
          </a:p>
        </p:txBody>
      </p:sp>
      <p:sp>
        <p:nvSpPr>
          <p:cNvPr id="4" name="Slide Number Placeholder 3"/>
          <p:cNvSpPr>
            <a:spLocks noGrp="1"/>
          </p:cNvSpPr>
          <p:nvPr>
            <p:ph type="sldNum" sz="quarter" idx="5"/>
          </p:nvPr>
        </p:nvSpPr>
        <p:spPr/>
        <p:txBody>
          <a:bodyPr/>
          <a:lstStyle/>
          <a:p>
            <a:fld id="{5DCD5AE8-B077-49EA-8F01-5B4042BFABD6}" type="slidenum">
              <a:rPr lang="en-US" smtClean="0"/>
              <a:pPr/>
              <a:t>3</a:t>
            </a:fld>
            <a:endParaRPr lang="en-US"/>
          </a:p>
        </p:txBody>
      </p:sp>
    </p:spTree>
    <p:extLst>
      <p:ext uri="{BB962C8B-B14F-4D97-AF65-F5344CB8AC3E}">
        <p14:creationId xmlns:p14="http://schemas.microsoft.com/office/powerpoint/2010/main" val="32376759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lot framework ,</a:t>
            </a:r>
          </a:p>
          <a:p>
            <a:r>
              <a:rPr lang="en-US" dirty="0"/>
              <a:t>Use python script  to </a:t>
            </a:r>
            <a:r>
              <a:rPr lang="en-US" dirty="0" err="1"/>
              <a:t>spwan</a:t>
            </a:r>
            <a:r>
              <a:rPr lang="en-US" dirty="0"/>
              <a:t> jackal , verify lidar data stream</a:t>
            </a:r>
          </a:p>
          <a:p>
            <a:endParaRPr lang="en-US" dirty="0"/>
          </a:p>
        </p:txBody>
      </p:sp>
      <p:sp>
        <p:nvSpPr>
          <p:cNvPr id="4" name="Slide Number Placeholder 3"/>
          <p:cNvSpPr>
            <a:spLocks noGrp="1"/>
          </p:cNvSpPr>
          <p:nvPr>
            <p:ph type="sldNum" sz="quarter" idx="5"/>
          </p:nvPr>
        </p:nvSpPr>
        <p:spPr/>
        <p:txBody>
          <a:bodyPr/>
          <a:lstStyle/>
          <a:p>
            <a:fld id="{5DCD5AE8-B077-49EA-8F01-5B4042BFABD6}" type="slidenum">
              <a:rPr lang="en-US" smtClean="0"/>
              <a:pPr/>
              <a:t>4</a:t>
            </a:fld>
            <a:endParaRPr lang="en-US"/>
          </a:p>
        </p:txBody>
      </p:sp>
    </p:spTree>
    <p:extLst>
      <p:ext uri="{BB962C8B-B14F-4D97-AF65-F5344CB8AC3E}">
        <p14:creationId xmlns:p14="http://schemas.microsoft.com/office/powerpoint/2010/main" val="24892760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lot framework ,</a:t>
            </a:r>
          </a:p>
          <a:p>
            <a:r>
              <a:rPr lang="en-US" dirty="0"/>
              <a:t>Use python script  to </a:t>
            </a:r>
            <a:r>
              <a:rPr lang="en-US" dirty="0" err="1"/>
              <a:t>spwan</a:t>
            </a:r>
            <a:r>
              <a:rPr lang="en-US" dirty="0"/>
              <a:t> jackal , verify lidar data stream</a:t>
            </a:r>
          </a:p>
          <a:p>
            <a:endParaRPr lang="en-US" dirty="0"/>
          </a:p>
        </p:txBody>
      </p:sp>
      <p:sp>
        <p:nvSpPr>
          <p:cNvPr id="4" name="Slide Number Placeholder 3"/>
          <p:cNvSpPr>
            <a:spLocks noGrp="1"/>
          </p:cNvSpPr>
          <p:nvPr>
            <p:ph type="sldNum" sz="quarter" idx="5"/>
          </p:nvPr>
        </p:nvSpPr>
        <p:spPr/>
        <p:txBody>
          <a:bodyPr/>
          <a:lstStyle/>
          <a:p>
            <a:fld id="{5DCD5AE8-B077-49EA-8F01-5B4042BFABD6}" type="slidenum">
              <a:rPr lang="en-US" smtClean="0"/>
              <a:pPr/>
              <a:t>5</a:t>
            </a:fld>
            <a:endParaRPr lang="en-US"/>
          </a:p>
        </p:txBody>
      </p:sp>
    </p:spTree>
    <p:extLst>
      <p:ext uri="{BB962C8B-B14F-4D97-AF65-F5344CB8AC3E}">
        <p14:creationId xmlns:p14="http://schemas.microsoft.com/office/powerpoint/2010/main" val="30901315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lot framework ,</a:t>
            </a:r>
          </a:p>
          <a:p>
            <a:r>
              <a:rPr lang="en-US" dirty="0"/>
              <a:t>Use python script  to </a:t>
            </a:r>
            <a:r>
              <a:rPr lang="en-US" dirty="0" err="1"/>
              <a:t>spwan</a:t>
            </a:r>
            <a:r>
              <a:rPr lang="en-US" dirty="0"/>
              <a:t> jackal , verify lidar data stream</a:t>
            </a:r>
          </a:p>
          <a:p>
            <a:endParaRPr lang="en-US" dirty="0"/>
          </a:p>
        </p:txBody>
      </p:sp>
      <p:sp>
        <p:nvSpPr>
          <p:cNvPr id="4" name="Slide Number Placeholder 3"/>
          <p:cNvSpPr>
            <a:spLocks noGrp="1"/>
          </p:cNvSpPr>
          <p:nvPr>
            <p:ph type="sldNum" sz="quarter" idx="5"/>
          </p:nvPr>
        </p:nvSpPr>
        <p:spPr/>
        <p:txBody>
          <a:bodyPr/>
          <a:lstStyle/>
          <a:p>
            <a:fld id="{5DCD5AE8-B077-49EA-8F01-5B4042BFABD6}" type="slidenum">
              <a:rPr lang="en-US" smtClean="0"/>
              <a:pPr/>
              <a:t>6</a:t>
            </a:fld>
            <a:endParaRPr lang="en-US"/>
          </a:p>
        </p:txBody>
      </p:sp>
    </p:spTree>
    <p:extLst>
      <p:ext uri="{BB962C8B-B14F-4D97-AF65-F5344CB8AC3E}">
        <p14:creationId xmlns:p14="http://schemas.microsoft.com/office/powerpoint/2010/main" val="36091651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lot framework ,</a:t>
            </a:r>
          </a:p>
          <a:p>
            <a:r>
              <a:rPr lang="en-US" dirty="0"/>
              <a:t>Use python script  to </a:t>
            </a:r>
            <a:r>
              <a:rPr lang="en-US" dirty="0" err="1"/>
              <a:t>spwan</a:t>
            </a:r>
            <a:r>
              <a:rPr lang="en-US" dirty="0"/>
              <a:t> jackal , verify lidar data stream</a:t>
            </a:r>
          </a:p>
          <a:p>
            <a:endParaRPr lang="en-US" dirty="0"/>
          </a:p>
        </p:txBody>
      </p:sp>
      <p:sp>
        <p:nvSpPr>
          <p:cNvPr id="4" name="Slide Number Placeholder 3"/>
          <p:cNvSpPr>
            <a:spLocks noGrp="1"/>
          </p:cNvSpPr>
          <p:nvPr>
            <p:ph type="sldNum" sz="quarter" idx="5"/>
          </p:nvPr>
        </p:nvSpPr>
        <p:spPr/>
        <p:txBody>
          <a:bodyPr/>
          <a:lstStyle/>
          <a:p>
            <a:fld id="{5DCD5AE8-B077-49EA-8F01-5B4042BFABD6}" type="slidenum">
              <a:rPr lang="en-US" smtClean="0"/>
              <a:pPr/>
              <a:t>7</a:t>
            </a:fld>
            <a:endParaRPr lang="en-US"/>
          </a:p>
        </p:txBody>
      </p:sp>
    </p:spTree>
    <p:extLst>
      <p:ext uri="{BB962C8B-B14F-4D97-AF65-F5344CB8AC3E}">
        <p14:creationId xmlns:p14="http://schemas.microsoft.com/office/powerpoint/2010/main" val="14472453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lot framework ,</a:t>
            </a:r>
          </a:p>
          <a:p>
            <a:r>
              <a:rPr lang="en-US" dirty="0"/>
              <a:t>Use python script  to </a:t>
            </a:r>
            <a:r>
              <a:rPr lang="en-US" dirty="0" err="1"/>
              <a:t>spwan</a:t>
            </a:r>
            <a:r>
              <a:rPr lang="en-US" dirty="0"/>
              <a:t> jackal , verify lidar data stream</a:t>
            </a:r>
          </a:p>
          <a:p>
            <a:endParaRPr lang="en-US" dirty="0"/>
          </a:p>
        </p:txBody>
      </p:sp>
      <p:sp>
        <p:nvSpPr>
          <p:cNvPr id="4" name="Slide Number Placeholder 3"/>
          <p:cNvSpPr>
            <a:spLocks noGrp="1"/>
          </p:cNvSpPr>
          <p:nvPr>
            <p:ph type="sldNum" sz="quarter" idx="5"/>
          </p:nvPr>
        </p:nvSpPr>
        <p:spPr/>
        <p:txBody>
          <a:bodyPr/>
          <a:lstStyle/>
          <a:p>
            <a:fld id="{5DCD5AE8-B077-49EA-8F01-5B4042BFABD6}" type="slidenum">
              <a:rPr lang="en-US" smtClean="0"/>
              <a:pPr/>
              <a:t>8</a:t>
            </a:fld>
            <a:endParaRPr lang="en-US"/>
          </a:p>
        </p:txBody>
      </p:sp>
    </p:spTree>
    <p:extLst>
      <p:ext uri="{BB962C8B-B14F-4D97-AF65-F5344CB8AC3E}">
        <p14:creationId xmlns:p14="http://schemas.microsoft.com/office/powerpoint/2010/main" val="23988058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Previous work on centralized vs </a:t>
            </a:r>
            <a:r>
              <a:rPr lang="en-US" dirty="0" err="1"/>
              <a:t>decenteralised</a:t>
            </a:r>
            <a:endParaRPr lang="en-US" dirty="0"/>
          </a:p>
        </p:txBody>
      </p:sp>
      <p:sp>
        <p:nvSpPr>
          <p:cNvPr id="4" name="Slide Number Placeholder 3"/>
          <p:cNvSpPr>
            <a:spLocks noGrp="1"/>
          </p:cNvSpPr>
          <p:nvPr>
            <p:ph type="sldNum" sz="quarter" idx="5"/>
          </p:nvPr>
        </p:nvSpPr>
        <p:spPr/>
        <p:txBody>
          <a:bodyPr/>
          <a:lstStyle/>
          <a:p>
            <a:fld id="{5DCD5AE8-B077-49EA-8F01-5B4042BFABD6}" type="slidenum">
              <a:rPr lang="en-US" smtClean="0"/>
              <a:pPr/>
              <a:t>9</a:t>
            </a:fld>
            <a:endParaRPr lang="en-US"/>
          </a:p>
        </p:txBody>
      </p:sp>
    </p:spTree>
    <p:extLst>
      <p:ext uri="{BB962C8B-B14F-4D97-AF65-F5344CB8AC3E}">
        <p14:creationId xmlns:p14="http://schemas.microsoft.com/office/powerpoint/2010/main" val="9400007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tags" Target="../tags/tag21.xml"/><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5.xml"/><Relationship Id="rId1" Type="http://schemas.openxmlformats.org/officeDocument/2006/relationships/tags" Target="../tags/tag24.xml"/></Relationships>
</file>

<file path=ppt/slideLayouts/_rels/slideLayout1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7.xml"/><Relationship Id="rId1" Type="http://schemas.openxmlformats.org/officeDocument/2006/relationships/tags" Target="../tags/tag26.xml"/></Relationships>
</file>

<file path=ppt/slideLayouts/_rels/slideLayout1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9.xml"/><Relationship Id="rId1" Type="http://schemas.openxmlformats.org/officeDocument/2006/relationships/tags" Target="../tags/tag28.xml"/></Relationships>
</file>

<file path=ppt/slideLayouts/_rels/slideLayout1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1.xml"/><Relationship Id="rId1" Type="http://schemas.openxmlformats.org/officeDocument/2006/relationships/tags" Target="../tags/tag30.xml"/></Relationships>
</file>

<file path=ppt/slideLayouts/_rels/slideLayout1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3.xml"/><Relationship Id="rId1" Type="http://schemas.openxmlformats.org/officeDocument/2006/relationships/tags" Target="../tags/tag32.xml"/></Relationships>
</file>

<file path=ppt/slideLayouts/_rels/slideLayout1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5.xml"/><Relationship Id="rId1" Type="http://schemas.openxmlformats.org/officeDocument/2006/relationships/tags" Target="../tags/tag34.xml"/></Relationships>
</file>

<file path=ppt/slideLayouts/_rels/slideLayout1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7.xml"/><Relationship Id="rId1" Type="http://schemas.openxmlformats.org/officeDocument/2006/relationships/tags" Target="../tags/tag36.xml"/><Relationship Id="rId4" Type="http://schemas.openxmlformats.org/officeDocument/2006/relationships/image" Target="../media/image3.emf"/></Relationships>
</file>

<file path=ppt/slideLayouts/_rels/slideLayout1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9.xml"/><Relationship Id="rId1" Type="http://schemas.openxmlformats.org/officeDocument/2006/relationships/tags" Target="../tags/tag38.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4"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tags" Target="../tags/tag45.xml"/><Relationship Id="rId2" Type="http://schemas.openxmlformats.org/officeDocument/2006/relationships/tags" Target="../tags/tag44.xml"/><Relationship Id="rId1" Type="http://schemas.openxmlformats.org/officeDocument/2006/relationships/tags" Target="../tags/tag43.xml"/><Relationship Id="rId4"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tags" Target="../tags/tag48.xml"/><Relationship Id="rId2" Type="http://schemas.openxmlformats.org/officeDocument/2006/relationships/tags" Target="../tags/tag47.xml"/><Relationship Id="rId1" Type="http://schemas.openxmlformats.org/officeDocument/2006/relationships/tags" Target="../tags/tag46.xml"/><Relationship Id="rId4"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4"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3.xml"/><Relationship Id="rId1" Type="http://schemas.openxmlformats.org/officeDocument/2006/relationships/tags" Target="../tags/tag52.xml"/><Relationship Id="rId4" Type="http://schemas.openxmlformats.org/officeDocument/2006/relationships/image" Target="../media/image3.emf"/></Relationships>
</file>

<file path=ppt/slideLayouts/_rels/slideLayout2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5.xml"/><Relationship Id="rId1" Type="http://schemas.openxmlformats.org/officeDocument/2006/relationships/tags" Target="../tags/tag54.xml"/></Relationships>
</file>

<file path=ppt/slideLayouts/_rels/slideLayout2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7.xml"/><Relationship Id="rId1" Type="http://schemas.openxmlformats.org/officeDocument/2006/relationships/tags" Target="../tags/tag56.xml"/><Relationship Id="rId4" Type="http://schemas.openxmlformats.org/officeDocument/2006/relationships/image" Target="../media/image1.emf"/></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xml"/><Relationship Id="rId1" Type="http://schemas.openxmlformats.org/officeDocument/2006/relationships/tags" Target="../tags/tag4.xml"/><Relationship Id="rId4"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xml"/><Relationship Id="rId1" Type="http://schemas.openxmlformats.org/officeDocument/2006/relationships/tags" Target="../tags/tag6.xml"/></Relationships>
</file>

<file path=ppt/slideLayouts/_rels/slideLayout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9.xml"/><Relationship Id="rId1" Type="http://schemas.openxmlformats.org/officeDocument/2006/relationships/tags" Target="../tags/tag8.xml"/><Relationship Id="rId4" Type="http://schemas.openxmlformats.org/officeDocument/2006/relationships/image" Target="../media/image1.emf"/></Relationships>
</file>

<file path=ppt/slideLayouts/_rels/slideLayout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1.xml"/><Relationship Id="rId1" Type="http://schemas.openxmlformats.org/officeDocument/2006/relationships/tags" Target="../tags/tag10.xml"/><Relationship Id="rId4" Type="http://schemas.openxmlformats.org/officeDocument/2006/relationships/image" Target="../media/image3.emf"/></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tags" Target="../tags/tag15.xml"/><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Cover (small picture)">
    <p:bg>
      <p:bgPr>
        <a:solidFill>
          <a:schemeClr val="bg1"/>
        </a:solidFill>
        <a:effectLst/>
      </p:bgPr>
    </p:bg>
    <p:spTree>
      <p:nvGrpSpPr>
        <p:cNvPr id="1" name=""/>
        <p:cNvGrpSpPr/>
        <p:nvPr/>
      </p:nvGrpSpPr>
      <p:grpSpPr>
        <a:xfrm>
          <a:off x="0" y="0"/>
          <a:ext cx="0" cy="0"/>
          <a:chOff x="0" y="0"/>
          <a:chExt cx="0" cy="0"/>
        </a:xfrm>
      </p:grpSpPr>
      <p:sp>
        <p:nvSpPr>
          <p:cNvPr id="7" name="SHAPE white">
            <a:extLst>
              <a:ext uri="{FF2B5EF4-FFF2-40B4-BE49-F238E27FC236}">
                <a16:creationId xmlns:a16="http://schemas.microsoft.com/office/drawing/2014/main" id="{F04D9277-8711-A6FA-6E09-5522C01761E6}"/>
              </a:ext>
            </a:extLst>
          </p:cNvPr>
          <p:cNvSpPr/>
          <p:nvPr/>
        </p:nvSpPr>
        <p:spPr>
          <a:xfrm>
            <a:off x="192088" y="6031835"/>
            <a:ext cx="11807824" cy="628166"/>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endParaRPr lang="de-DE" sz="1600" b="0" i="0" u="none" baseline="0" dirty="0">
              <a:solidFill>
                <a:srgbClr val="181818"/>
              </a:solidFill>
              <a:latin typeface="Arial" panose="020B0604020202020204" pitchFamily="34" charset="0"/>
            </a:endParaRPr>
          </a:p>
        </p:txBody>
      </p:sp>
      <p:sp>
        <p:nvSpPr>
          <p:cNvPr id="24" name="Bildplatzhalter">
            <a:extLst>
              <a:ext uri="{FF2B5EF4-FFF2-40B4-BE49-F238E27FC236}">
                <a16:creationId xmlns:a16="http://schemas.microsoft.com/office/drawing/2014/main" id="{830BE22D-5FF6-42FB-85B3-DB82480465F7}"/>
              </a:ext>
            </a:extLst>
          </p:cNvPr>
          <p:cNvSpPr>
            <a:spLocks noGrp="1"/>
          </p:cNvSpPr>
          <p:nvPr>
            <p:ph type="pic" sz="quarter" idx="15"/>
          </p:nvPr>
        </p:nvSpPr>
        <p:spPr>
          <a:xfrm>
            <a:off x="192088" y="188911"/>
            <a:ext cx="11807827" cy="3708402"/>
          </a:xfrm>
          <a:custGeom>
            <a:avLst/>
            <a:gdLst>
              <a:gd name="connsiteX0" fmla="*/ 0 w 11807827"/>
              <a:gd name="connsiteY0" fmla="*/ 0 h 3708402"/>
              <a:gd name="connsiteX1" fmla="*/ 288941 w 11807827"/>
              <a:gd name="connsiteY1" fmla="*/ 0 h 3708402"/>
              <a:gd name="connsiteX2" fmla="*/ 288941 w 11807827"/>
              <a:gd name="connsiteY2" fmla="*/ 1058993 h 3708402"/>
              <a:gd name="connsiteX3" fmla="*/ 2752882 w 11807827"/>
              <a:gd name="connsiteY3" fmla="*/ 1058993 h 3708402"/>
              <a:gd name="connsiteX4" fmla="*/ 2752882 w 11807827"/>
              <a:gd name="connsiteY4" fmla="*/ 0 h 3708402"/>
              <a:gd name="connsiteX5" fmla="*/ 11807827 w 11807827"/>
              <a:gd name="connsiteY5" fmla="*/ 0 h 3708402"/>
              <a:gd name="connsiteX6" fmla="*/ 11807827 w 11807827"/>
              <a:gd name="connsiteY6" fmla="*/ 3708402 h 3708402"/>
              <a:gd name="connsiteX7" fmla="*/ 0 w 11807827"/>
              <a:gd name="connsiteY7" fmla="*/ 3708402 h 3708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07827" h="3708402">
                <a:moveTo>
                  <a:pt x="0" y="0"/>
                </a:moveTo>
                <a:lnTo>
                  <a:pt x="288941" y="0"/>
                </a:lnTo>
                <a:lnTo>
                  <a:pt x="288941" y="1058993"/>
                </a:lnTo>
                <a:lnTo>
                  <a:pt x="2752882" y="1058993"/>
                </a:lnTo>
                <a:lnTo>
                  <a:pt x="2752882" y="0"/>
                </a:lnTo>
                <a:lnTo>
                  <a:pt x="11807827" y="0"/>
                </a:lnTo>
                <a:lnTo>
                  <a:pt x="11807827" y="3708402"/>
                </a:lnTo>
                <a:lnTo>
                  <a:pt x="0" y="3708402"/>
                </a:lnTo>
                <a:close/>
              </a:path>
            </a:pathLst>
          </a:custGeom>
          <a:pattFill prst="wdUpDiag">
            <a:fgClr>
              <a:schemeClr val="bg2"/>
            </a:fgClr>
            <a:bgClr>
              <a:schemeClr val="bg1"/>
            </a:bgClr>
          </a:pattFill>
        </p:spPr>
        <p:txBody>
          <a:bodyPr wrap="square" tIns="2628000">
            <a:noAutofit/>
          </a:bodyPr>
          <a:lstStyle>
            <a:lvl1pPr marL="0" indent="0" algn="ctr">
              <a:buNone/>
              <a:defRPr/>
            </a:lvl1pPr>
          </a:lstStyle>
          <a:p>
            <a:r>
              <a:rPr lang="en-US"/>
              <a:t>Click icon to add picture</a:t>
            </a:r>
            <a:endParaRPr lang="de-DE" dirty="0"/>
          </a:p>
        </p:txBody>
      </p:sp>
      <p:sp>
        <p:nvSpPr>
          <p:cNvPr id="2" name="Titel"/>
          <p:cNvSpPr>
            <a:spLocks noGrp="1"/>
          </p:cNvSpPr>
          <p:nvPr>
            <p:ph type="ctrTitle"/>
          </p:nvPr>
        </p:nvSpPr>
        <p:spPr>
          <a:xfrm>
            <a:off x="479425" y="4149080"/>
            <a:ext cx="11233151" cy="540000"/>
          </a:xfrm>
        </p:spPr>
        <p:txBody>
          <a:bodyPr tIns="0" rIns="0" bIns="0" anchor="t" anchorCtr="0">
            <a:noAutofit/>
          </a:bodyPr>
          <a:lstStyle>
            <a:lvl1pPr algn="l">
              <a:defRPr sz="3200">
                <a:solidFill>
                  <a:schemeClr val="accent1"/>
                </a:solidFill>
              </a:defRPr>
            </a:lvl1pPr>
          </a:lstStyle>
          <a:p>
            <a:r>
              <a:rPr lang="en-US" noProof="0"/>
              <a:t>Click to edit Master title style</a:t>
            </a:r>
            <a:endParaRPr lang="en-US" noProof="0" dirty="0"/>
          </a:p>
        </p:txBody>
      </p:sp>
      <p:sp>
        <p:nvSpPr>
          <p:cNvPr id="3" name="Untertitel"/>
          <p:cNvSpPr>
            <a:spLocks noGrp="1"/>
          </p:cNvSpPr>
          <p:nvPr>
            <p:ph type="subTitle" idx="1"/>
          </p:nvPr>
        </p:nvSpPr>
        <p:spPr>
          <a:xfrm>
            <a:off x="479424" y="4609880"/>
            <a:ext cx="11233151" cy="1198126"/>
          </a:xfrm>
        </p:spPr>
        <p:txBody>
          <a:bodyPr tIns="0" rIns="0" bIns="0" anchor="t" anchorCtr="0">
            <a:noAutofit/>
          </a:bodyPr>
          <a:lstStyle>
            <a:lvl1pPr marL="0" indent="0" algn="l">
              <a:spcAft>
                <a:spcPts val="0"/>
              </a:spcAft>
              <a:buNone/>
              <a:defRPr sz="2800">
                <a:solidFill>
                  <a:schemeClr val="tx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noProof="0"/>
              <a:t>Click to edit Master subtitle style</a:t>
            </a:r>
            <a:endParaRPr lang="en-US" noProof="0" dirty="0"/>
          </a:p>
        </p:txBody>
      </p:sp>
      <p:sp>
        <p:nvSpPr>
          <p:cNvPr id="10" name="URL"/>
          <p:cNvSpPr>
            <a:spLocks noGrp="1"/>
          </p:cNvSpPr>
          <p:nvPr>
            <p:ph type="body" sz="quarter" idx="10" hasCustomPrompt="1"/>
          </p:nvPr>
        </p:nvSpPr>
        <p:spPr>
          <a:xfrm>
            <a:off x="479425" y="6034835"/>
            <a:ext cx="3600000" cy="382497"/>
          </a:xfrm>
        </p:spPr>
        <p:txBody>
          <a:bodyPr tIns="0" bIns="0" anchor="b" anchorCtr="0">
            <a:normAutofit/>
          </a:bodyPr>
          <a:lstStyle>
            <a:lvl1pPr marL="0" indent="0">
              <a:spcAft>
                <a:spcPts val="0"/>
              </a:spcAft>
              <a:buNone/>
              <a:defRPr sz="1200" b="0"/>
            </a:lvl1pPr>
          </a:lstStyle>
          <a:p>
            <a:pPr lvl="0"/>
            <a:r>
              <a:rPr lang="en-US" noProof="0" dirty="0"/>
              <a:t>URL</a:t>
            </a:r>
          </a:p>
        </p:txBody>
      </p:sp>
      <p:sp>
        <p:nvSpPr>
          <p:cNvPr id="11" name="Division"/>
          <p:cNvSpPr>
            <a:spLocks noGrp="1"/>
          </p:cNvSpPr>
          <p:nvPr>
            <p:ph type="body" sz="quarter" idx="11" hasCustomPrompt="1"/>
          </p:nvPr>
        </p:nvSpPr>
        <p:spPr>
          <a:xfrm>
            <a:off x="6312575" y="6031834"/>
            <a:ext cx="5400000" cy="382498"/>
          </a:xfrm>
        </p:spPr>
        <p:txBody>
          <a:bodyPr tIns="0" bIns="0" anchor="b" anchorCtr="0">
            <a:normAutofit/>
          </a:bodyPr>
          <a:lstStyle>
            <a:lvl1pPr marL="0" indent="0" algn="r">
              <a:spcAft>
                <a:spcPts val="0"/>
              </a:spcAft>
              <a:buNone/>
              <a:defRPr sz="1200" b="0"/>
            </a:lvl1pPr>
          </a:lstStyle>
          <a:p>
            <a:pPr lvl="0"/>
            <a:r>
              <a:rPr lang="en-US" noProof="0" dirty="0"/>
              <a:t>Business Area Naming</a:t>
            </a:r>
          </a:p>
        </p:txBody>
      </p:sp>
      <p:sp>
        <p:nvSpPr>
          <p:cNvPr id="25" name="Logo">
            <a:extLst>
              <a:ext uri="{FF2B5EF4-FFF2-40B4-BE49-F238E27FC236}">
                <a16:creationId xmlns:a16="http://schemas.microsoft.com/office/drawing/2014/main" id="{05907349-0A63-4400-8904-0092523F0C32}"/>
              </a:ext>
            </a:extLst>
          </p:cNvPr>
          <p:cNvSpPr>
            <a:spLocks noGrp="1"/>
          </p:cNvSpPr>
          <p:nvPr>
            <p:ph type="body" sz="quarter" idx="12" hasCustomPrompt="1"/>
          </p:nvPr>
        </p:nvSpPr>
        <p:spPr>
          <a:xfrm>
            <a:off x="481029" y="0"/>
            <a:ext cx="2463941" cy="1247904"/>
          </a:xfrm>
          <a:blipFill>
            <a:blip r:embed="rId2"/>
            <a:stretch>
              <a:fillRect/>
            </a:stretch>
          </a:blipFill>
        </p:spPr>
        <p:txBody>
          <a:bodyPr>
            <a:normAutofit/>
          </a:bodyPr>
          <a:lstStyle>
            <a:lvl1pPr marL="0" indent="0" algn="ctr">
              <a:spcAft>
                <a:spcPts val="0"/>
              </a:spcAft>
              <a:buNone/>
              <a:defRPr sz="800"/>
            </a:lvl1pPr>
          </a:lstStyle>
          <a:p>
            <a:pPr lvl="0"/>
            <a:r>
              <a:rPr lang="en-US" noProof="0" dirty="0"/>
              <a:t> </a:t>
            </a:r>
          </a:p>
        </p:txBody>
      </p:sp>
      <p:sp>
        <p:nvSpPr>
          <p:cNvPr id="4" name="Datumsplatzhalter 3">
            <a:extLst>
              <a:ext uri="{FF2B5EF4-FFF2-40B4-BE49-F238E27FC236}">
                <a16:creationId xmlns:a16="http://schemas.microsoft.com/office/drawing/2014/main" id="{05D68D9D-A71B-4491-8644-B948906D9288}"/>
              </a:ext>
            </a:extLst>
          </p:cNvPr>
          <p:cNvSpPr>
            <a:spLocks noGrp="1"/>
          </p:cNvSpPr>
          <p:nvPr>
            <p:ph type="dt" sz="half" idx="16"/>
          </p:nvPr>
        </p:nvSpPr>
        <p:spPr>
          <a:xfrm>
            <a:off x="12192000" y="6858000"/>
            <a:ext cx="0" cy="0"/>
          </a:xfrm>
        </p:spPr>
        <p:txBody>
          <a:bodyPr anchor="b"/>
          <a:lstStyle>
            <a:lvl1pPr algn="r">
              <a:defRPr>
                <a:noFill/>
              </a:defRPr>
            </a:lvl1pPr>
          </a:lstStyle>
          <a:p>
            <a:r>
              <a:rPr lang="de-DE"/>
              <a:t>08.12.2022</a:t>
            </a:r>
            <a:endParaRPr lang="de-DE" dirty="0"/>
          </a:p>
        </p:txBody>
      </p:sp>
      <p:sp>
        <p:nvSpPr>
          <p:cNvPr id="5" name="Fußzeilenplatzhalter 4">
            <a:extLst>
              <a:ext uri="{FF2B5EF4-FFF2-40B4-BE49-F238E27FC236}">
                <a16:creationId xmlns:a16="http://schemas.microsoft.com/office/drawing/2014/main" id="{7DDCFEC8-1D53-47C5-ACF7-F4A3F6140CB2}"/>
              </a:ext>
            </a:extLst>
          </p:cNvPr>
          <p:cNvSpPr>
            <a:spLocks noGrp="1"/>
          </p:cNvSpPr>
          <p:nvPr>
            <p:ph type="ftr" sz="quarter" idx="17"/>
          </p:nvPr>
        </p:nvSpPr>
        <p:spPr>
          <a:xfrm>
            <a:off x="12192000" y="6858000"/>
            <a:ext cx="0" cy="0"/>
          </a:xfrm>
        </p:spPr>
        <p:txBody>
          <a:bodyPr anchor="b"/>
          <a:lstStyle>
            <a:lvl1pPr algn="r">
              <a:defRPr>
                <a:noFill/>
              </a:defRPr>
            </a:lvl1pPr>
          </a:lstStyle>
          <a:p>
            <a:r>
              <a:rPr lang="de-DE"/>
              <a:t>Gan Zhen Yang © Continental AG </a:t>
            </a:r>
            <a:endParaRPr lang="de-DE" dirty="0"/>
          </a:p>
        </p:txBody>
      </p:sp>
      <p:sp>
        <p:nvSpPr>
          <p:cNvPr id="6" name="Foliennummernplatzhalter 5">
            <a:extLst>
              <a:ext uri="{FF2B5EF4-FFF2-40B4-BE49-F238E27FC236}">
                <a16:creationId xmlns:a16="http://schemas.microsoft.com/office/drawing/2014/main" id="{68111916-1B0E-4985-9F06-8277EDF39A56}"/>
              </a:ext>
            </a:extLst>
          </p:cNvPr>
          <p:cNvSpPr>
            <a:spLocks noGrp="1"/>
          </p:cNvSpPr>
          <p:nvPr>
            <p:ph type="sldNum" sz="quarter" idx="18"/>
          </p:nvPr>
        </p:nvSpPr>
        <p:spPr>
          <a:xfrm>
            <a:off x="12192000" y="6858000"/>
            <a:ext cx="0" cy="0"/>
          </a:xfrm>
        </p:spPr>
        <p:txBody>
          <a:bodyPr anchor="b"/>
          <a:lstStyle>
            <a:lvl1pPr algn="r">
              <a:defRPr>
                <a:noFill/>
              </a:defRPr>
            </a:lvl1pPr>
          </a:lstStyle>
          <a:p>
            <a:fld id="{ADA48181-2C78-49CB-8C52-912A07842C2E}" type="slidenum">
              <a:rPr lang="de-DE" smtClean="0"/>
              <a:pPr/>
              <a:t>‹#›</a:t>
            </a:fld>
            <a:endParaRPr lang="de-DE" dirty="0"/>
          </a:p>
        </p:txBody>
      </p:sp>
    </p:spTree>
    <p:extLst>
      <p:ext uri="{BB962C8B-B14F-4D97-AF65-F5344CB8AC3E}">
        <p14:creationId xmlns:p14="http://schemas.microsoft.com/office/powerpoint/2010/main" val="824637209"/>
      </p:ext>
    </p:extLst>
  </p:cSld>
  <p:clrMapOvr>
    <a:masterClrMapping/>
  </p:clrMapOvr>
  <p:transition>
    <p:fade/>
  </p:transition>
  <p:hf hdr="0"/>
  <p:extLst>
    <p:ext uri="{DCECCB84-F9BA-43D5-87BE-67443E8EF086}">
      <p15:sldGuideLst xmlns:p15="http://schemas.microsoft.com/office/powerpoint/2012/main">
        <p15:guide id="1" orient="horz" pos="2455">
          <p15:clr>
            <a:srgbClr val="FBAE40"/>
          </p15:clr>
        </p15:guide>
        <p15:guide id="2" pos="302">
          <p15:clr>
            <a:srgbClr val="FBAE40"/>
          </p15:clr>
        </p15:guide>
        <p15:guide id="3" pos="737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ection (big picture)">
    <p:spTree>
      <p:nvGrpSpPr>
        <p:cNvPr id="1" name=""/>
        <p:cNvGrpSpPr/>
        <p:nvPr/>
      </p:nvGrpSpPr>
      <p:grpSpPr>
        <a:xfrm>
          <a:off x="0" y="0"/>
          <a:ext cx="0" cy="0"/>
          <a:chOff x="0" y="0"/>
          <a:chExt cx="0" cy="0"/>
        </a:xfrm>
      </p:grpSpPr>
      <p:sp>
        <p:nvSpPr>
          <p:cNvPr id="4" name="Bildplatzhalter">
            <a:extLst>
              <a:ext uri="{FF2B5EF4-FFF2-40B4-BE49-F238E27FC236}">
                <a16:creationId xmlns:a16="http://schemas.microsoft.com/office/drawing/2014/main" id="{405DA933-B4D4-4C2F-BF5A-F679206B99F6}"/>
              </a:ext>
            </a:extLst>
          </p:cNvPr>
          <p:cNvSpPr>
            <a:spLocks noGrp="1"/>
          </p:cNvSpPr>
          <p:nvPr>
            <p:ph type="pic" sz="quarter" idx="11"/>
          </p:nvPr>
        </p:nvSpPr>
        <p:spPr>
          <a:xfrm>
            <a:off x="192088" y="188911"/>
            <a:ext cx="11807827" cy="6480178"/>
          </a:xfrm>
          <a:pattFill prst="wdUpDiag">
            <a:fgClr>
              <a:schemeClr val="bg2"/>
            </a:fgClr>
            <a:bgClr>
              <a:schemeClr val="bg1"/>
            </a:bgClr>
          </a:pattFill>
        </p:spPr>
        <p:txBody>
          <a:bodyPr tIns="2628000"/>
          <a:lstStyle>
            <a:lvl1pPr marL="0" indent="0" algn="ctr">
              <a:buNone/>
              <a:defRPr/>
            </a:lvl1pPr>
          </a:lstStyle>
          <a:p>
            <a:r>
              <a:rPr lang="en-US"/>
              <a:t>Click icon to add picture</a:t>
            </a:r>
            <a:endParaRPr lang="de-DE"/>
          </a:p>
        </p:txBody>
      </p:sp>
      <p:sp>
        <p:nvSpPr>
          <p:cNvPr id="2" name="Titel 5">
            <a:extLst>
              <a:ext uri="{FF2B5EF4-FFF2-40B4-BE49-F238E27FC236}">
                <a16:creationId xmlns:a16="http://schemas.microsoft.com/office/drawing/2014/main" id="{A85D4FD2-87D1-43BF-8440-E5A1FEAE31C9}"/>
              </a:ext>
            </a:extLst>
          </p:cNvPr>
          <p:cNvSpPr>
            <a:spLocks noGrp="1"/>
          </p:cNvSpPr>
          <p:nvPr>
            <p:ph type="title"/>
          </p:nvPr>
        </p:nvSpPr>
        <p:spPr>
          <a:xfrm>
            <a:off x="407988" y="4365214"/>
            <a:ext cx="11375997" cy="935994"/>
          </a:xfrm>
        </p:spPr>
        <p:txBody>
          <a:bodyPr/>
          <a:lstStyle/>
          <a:p>
            <a:r>
              <a:rPr lang="en-US"/>
              <a:t>Click to edit Master title style</a:t>
            </a:r>
            <a:endParaRPr lang="de-DE" dirty="0"/>
          </a:p>
        </p:txBody>
      </p:sp>
      <p:sp>
        <p:nvSpPr>
          <p:cNvPr id="3" name="Datumsplatzhalter 2">
            <a:extLst>
              <a:ext uri="{FF2B5EF4-FFF2-40B4-BE49-F238E27FC236}">
                <a16:creationId xmlns:a16="http://schemas.microsoft.com/office/drawing/2014/main" id="{15247F53-C36C-4439-BD54-7FAC3E3BB7D5}"/>
              </a:ext>
            </a:extLst>
          </p:cNvPr>
          <p:cNvSpPr>
            <a:spLocks noGrp="1"/>
          </p:cNvSpPr>
          <p:nvPr>
            <p:ph type="dt" sz="half" idx="12"/>
            <p:custDataLst>
              <p:tags r:id="rId1"/>
            </p:custDataLst>
          </p:nvPr>
        </p:nvSpPr>
        <p:spPr>
          <a:xfrm>
            <a:off x="12192000" y="6858000"/>
            <a:ext cx="0" cy="0"/>
          </a:xfrm>
        </p:spPr>
        <p:txBody>
          <a:bodyPr anchor="b"/>
          <a:lstStyle>
            <a:lvl1pPr algn="r">
              <a:defRPr>
                <a:noFill/>
              </a:defRPr>
            </a:lvl1pPr>
          </a:lstStyle>
          <a:p>
            <a:r>
              <a:rPr lang="de-DE"/>
              <a:t>08.12.2022</a:t>
            </a:r>
            <a:endParaRPr lang="de-DE" dirty="0"/>
          </a:p>
        </p:txBody>
      </p:sp>
      <p:sp>
        <p:nvSpPr>
          <p:cNvPr id="10" name="Fußzeilenplatzhalter 9">
            <a:extLst>
              <a:ext uri="{FF2B5EF4-FFF2-40B4-BE49-F238E27FC236}">
                <a16:creationId xmlns:a16="http://schemas.microsoft.com/office/drawing/2014/main" id="{BB8E5DE8-E814-41EF-A4BE-37B85B9C8C73}"/>
              </a:ext>
            </a:extLst>
          </p:cNvPr>
          <p:cNvSpPr>
            <a:spLocks noGrp="1"/>
          </p:cNvSpPr>
          <p:nvPr>
            <p:ph type="ftr" sz="quarter" idx="13"/>
            <p:custDataLst>
              <p:tags r:id="rId2"/>
            </p:custDataLst>
          </p:nvPr>
        </p:nvSpPr>
        <p:spPr>
          <a:xfrm>
            <a:off x="12192000" y="6858000"/>
            <a:ext cx="0" cy="0"/>
          </a:xfrm>
        </p:spPr>
        <p:txBody>
          <a:bodyPr anchor="b"/>
          <a:lstStyle>
            <a:lvl1pPr algn="r">
              <a:defRPr>
                <a:noFill/>
              </a:defRPr>
            </a:lvl1pPr>
          </a:lstStyle>
          <a:p>
            <a:r>
              <a:rPr lang="de-DE"/>
              <a:t>Gan Zhen Yang © Continental AG </a:t>
            </a:r>
            <a:endParaRPr lang="de-DE" dirty="0"/>
          </a:p>
        </p:txBody>
      </p:sp>
      <p:sp>
        <p:nvSpPr>
          <p:cNvPr id="11" name="Foliennummernplatzhalter 10">
            <a:extLst>
              <a:ext uri="{FF2B5EF4-FFF2-40B4-BE49-F238E27FC236}">
                <a16:creationId xmlns:a16="http://schemas.microsoft.com/office/drawing/2014/main" id="{F1926CA4-6EC6-4823-B3AE-5C73E3D31217}"/>
              </a:ext>
            </a:extLst>
          </p:cNvPr>
          <p:cNvSpPr>
            <a:spLocks noGrp="1"/>
          </p:cNvSpPr>
          <p:nvPr>
            <p:ph type="sldNum" sz="quarter" idx="14"/>
            <p:custDataLst>
              <p:tags r:id="rId3"/>
            </p:custDataLst>
          </p:nvPr>
        </p:nvSpPr>
        <p:spPr>
          <a:xfrm>
            <a:off x="12192000" y="6858000"/>
            <a:ext cx="0" cy="0"/>
          </a:xfrm>
        </p:spPr>
        <p:txBody>
          <a:bodyPr anchor="b"/>
          <a:lstStyle>
            <a:lvl1pPr algn="r">
              <a:defRPr>
                <a:noFill/>
              </a:defRPr>
            </a:lvl1pPr>
          </a:lstStyle>
          <a:p>
            <a:fld id="{ADA48181-2C78-49CB-8C52-912A07842C2E}" type="slidenum">
              <a:rPr lang="de-DE" smtClean="0"/>
              <a:pPr/>
              <a:t>‹#›</a:t>
            </a:fld>
            <a:endParaRPr lang="de-DE" dirty="0"/>
          </a:p>
        </p:txBody>
      </p:sp>
    </p:spTree>
    <p:extLst>
      <p:ext uri="{BB962C8B-B14F-4D97-AF65-F5344CB8AC3E}">
        <p14:creationId xmlns:p14="http://schemas.microsoft.com/office/powerpoint/2010/main" val="2707883840"/>
      </p:ext>
    </p:extLst>
  </p:cSld>
  <p:clrMapOvr>
    <a:masterClrMapping/>
  </p:clrMapOvr>
  <p:transition>
    <p:fade/>
  </p:transition>
  <p:hf hdr="0"/>
  <p:extLst>
    <p:ext uri="{DCECCB84-F9BA-43D5-87BE-67443E8EF086}">
      <p15:sldGuideLst xmlns:p15="http://schemas.microsoft.com/office/powerpoint/2012/main">
        <p15:guide id="1" pos="257">
          <p15:clr>
            <a:srgbClr val="FBAE40"/>
          </p15:clr>
        </p15:guide>
        <p15:guide id="2" pos="7423">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ection (black)">
    <p:spTree>
      <p:nvGrpSpPr>
        <p:cNvPr id="1" name=""/>
        <p:cNvGrpSpPr/>
        <p:nvPr/>
      </p:nvGrpSpPr>
      <p:grpSpPr>
        <a:xfrm>
          <a:off x="0" y="0"/>
          <a:ext cx="0" cy="0"/>
          <a:chOff x="0" y="0"/>
          <a:chExt cx="0" cy="0"/>
        </a:xfrm>
      </p:grpSpPr>
      <p:sp>
        <p:nvSpPr>
          <p:cNvPr id="12" name="SHAPE black">
            <a:extLst>
              <a:ext uri="{FF2B5EF4-FFF2-40B4-BE49-F238E27FC236}">
                <a16:creationId xmlns:a16="http://schemas.microsoft.com/office/drawing/2014/main" id="{394535D7-EC6F-A21A-4666-A2E7A1FF29A4}"/>
              </a:ext>
            </a:extLst>
          </p:cNvPr>
          <p:cNvSpPr/>
          <p:nvPr/>
        </p:nvSpPr>
        <p:spPr>
          <a:xfrm>
            <a:off x="192220" y="189210"/>
            <a:ext cx="11807560" cy="6668791"/>
          </a:xfrm>
          <a:custGeom>
            <a:avLst/>
            <a:gdLst>
              <a:gd name="connsiteX0" fmla="*/ 0 w 11807560"/>
              <a:gd name="connsiteY0" fmla="*/ 6668790 h 6668791"/>
              <a:gd name="connsiteX1" fmla="*/ 11807560 w 11807560"/>
              <a:gd name="connsiteY1" fmla="*/ 6668790 h 6668791"/>
              <a:gd name="connsiteX2" fmla="*/ 11807560 w 11807560"/>
              <a:gd name="connsiteY2" fmla="*/ 6668791 h 6668791"/>
              <a:gd name="connsiteX3" fmla="*/ 0 w 11807560"/>
              <a:gd name="connsiteY3" fmla="*/ 6668791 h 6668791"/>
              <a:gd name="connsiteX4" fmla="*/ 0 w 11807560"/>
              <a:gd name="connsiteY4" fmla="*/ 0 h 6668791"/>
              <a:gd name="connsiteX5" fmla="*/ 11807560 w 11807560"/>
              <a:gd name="connsiteY5" fmla="*/ 0 h 6668791"/>
              <a:gd name="connsiteX6" fmla="*/ 11807560 w 11807560"/>
              <a:gd name="connsiteY6" fmla="*/ 6479581 h 6668791"/>
              <a:gd name="connsiteX7" fmla="*/ 0 w 11807560"/>
              <a:gd name="connsiteY7" fmla="*/ 6479581 h 6668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07560" h="6668791">
                <a:moveTo>
                  <a:pt x="0" y="6668790"/>
                </a:moveTo>
                <a:lnTo>
                  <a:pt x="11807560" y="6668790"/>
                </a:lnTo>
                <a:lnTo>
                  <a:pt x="11807560" y="6668791"/>
                </a:lnTo>
                <a:lnTo>
                  <a:pt x="0" y="6668791"/>
                </a:lnTo>
                <a:close/>
                <a:moveTo>
                  <a:pt x="0" y="0"/>
                </a:moveTo>
                <a:lnTo>
                  <a:pt x="11807560" y="0"/>
                </a:lnTo>
                <a:lnTo>
                  <a:pt x="11807560" y="6479581"/>
                </a:lnTo>
                <a:lnTo>
                  <a:pt x="0" y="6479581"/>
                </a:lnTo>
                <a:close/>
              </a:path>
            </a:pathLst>
          </a:custGeom>
          <a:solidFill>
            <a:schemeClr val="tx1"/>
          </a:solidFill>
          <a:ln w="9525">
            <a:noFill/>
          </a:ln>
        </p:spPr>
        <p:style>
          <a:lnRef idx="1">
            <a:schemeClr val="accent1"/>
          </a:lnRef>
          <a:fillRef idx="0">
            <a:schemeClr val="accent1"/>
          </a:fillRef>
          <a:effectRef idx="0">
            <a:schemeClr val="accent1"/>
          </a:effectRef>
          <a:fontRef idx="minor">
            <a:schemeClr val="tx1"/>
          </a:fontRef>
        </p:style>
        <p:txBody>
          <a:bodyPr wrap="square" lIns="36000" tIns="36000" rIns="36000" bIns="36000" rtlCol="0" anchor="ctr">
            <a:noAutofit/>
          </a:bodyPr>
          <a:lstStyle/>
          <a:p>
            <a:pPr algn="ctr" defTabSz="900000" rtl="0" eaLnBrk="1" fontAlgn="auto" hangingPunct="1">
              <a:lnSpc>
                <a:spcPct val="100000"/>
              </a:lnSpc>
              <a:spcBef>
                <a:spcPts val="0"/>
              </a:spcBef>
              <a:spcAft>
                <a:spcPts val="600"/>
              </a:spcAft>
            </a:pPr>
            <a:endParaRPr lang="de-DE" sz="1600" b="0" i="0" u="none" baseline="0" dirty="0" err="1">
              <a:solidFill>
                <a:srgbClr val="181818"/>
              </a:solidFill>
              <a:latin typeface="Arial" panose="020B0604020202020204" pitchFamily="34" charset="0"/>
            </a:endParaRPr>
          </a:p>
        </p:txBody>
      </p:sp>
      <p:sp>
        <p:nvSpPr>
          <p:cNvPr id="2" name="Titel 5">
            <a:extLst>
              <a:ext uri="{FF2B5EF4-FFF2-40B4-BE49-F238E27FC236}">
                <a16:creationId xmlns:a16="http://schemas.microsoft.com/office/drawing/2014/main" id="{A85D4FD2-87D1-43BF-8440-E5A1FEAE31C9}"/>
              </a:ext>
            </a:extLst>
          </p:cNvPr>
          <p:cNvSpPr>
            <a:spLocks noGrp="1"/>
          </p:cNvSpPr>
          <p:nvPr>
            <p:ph type="title"/>
          </p:nvPr>
        </p:nvSpPr>
        <p:spPr>
          <a:xfrm>
            <a:off x="407988" y="4365214"/>
            <a:ext cx="11375997" cy="935994"/>
          </a:xfrm>
        </p:spPr>
        <p:txBody>
          <a:bodyPr/>
          <a:lstStyle>
            <a:lvl1pPr>
              <a:defRPr>
                <a:solidFill>
                  <a:schemeClr val="accent1"/>
                </a:solidFill>
              </a:defRPr>
            </a:lvl1pPr>
          </a:lstStyle>
          <a:p>
            <a:r>
              <a:rPr lang="en-US"/>
              <a:t>Click to edit Master title style</a:t>
            </a:r>
            <a:endParaRPr lang="de-DE" dirty="0"/>
          </a:p>
        </p:txBody>
      </p:sp>
      <p:sp>
        <p:nvSpPr>
          <p:cNvPr id="3" name="Datumsplatzhalter 2">
            <a:extLst>
              <a:ext uri="{FF2B5EF4-FFF2-40B4-BE49-F238E27FC236}">
                <a16:creationId xmlns:a16="http://schemas.microsoft.com/office/drawing/2014/main" id="{DBD13C6B-34CD-4AC1-993E-8BDBB7884FE6}"/>
              </a:ext>
            </a:extLst>
          </p:cNvPr>
          <p:cNvSpPr>
            <a:spLocks noGrp="1"/>
          </p:cNvSpPr>
          <p:nvPr>
            <p:ph type="dt" sz="half" idx="10"/>
            <p:custDataLst>
              <p:tags r:id="rId1"/>
            </p:custDataLst>
          </p:nvPr>
        </p:nvSpPr>
        <p:spPr>
          <a:xfrm>
            <a:off x="12192000" y="6858000"/>
            <a:ext cx="0" cy="0"/>
          </a:xfrm>
        </p:spPr>
        <p:txBody>
          <a:bodyPr anchor="b"/>
          <a:lstStyle>
            <a:lvl1pPr algn="r">
              <a:defRPr>
                <a:noFill/>
              </a:defRPr>
            </a:lvl1pPr>
          </a:lstStyle>
          <a:p>
            <a:r>
              <a:rPr lang="de-DE"/>
              <a:t>08.12.2022</a:t>
            </a:r>
            <a:endParaRPr lang="de-DE" dirty="0"/>
          </a:p>
        </p:txBody>
      </p:sp>
      <p:sp>
        <p:nvSpPr>
          <p:cNvPr id="10" name="Fußzeilenplatzhalter 9">
            <a:extLst>
              <a:ext uri="{FF2B5EF4-FFF2-40B4-BE49-F238E27FC236}">
                <a16:creationId xmlns:a16="http://schemas.microsoft.com/office/drawing/2014/main" id="{EFC0BFC7-788E-4E24-9029-89B78C996E52}"/>
              </a:ext>
            </a:extLst>
          </p:cNvPr>
          <p:cNvSpPr>
            <a:spLocks noGrp="1"/>
          </p:cNvSpPr>
          <p:nvPr>
            <p:ph type="ftr" sz="quarter" idx="11"/>
            <p:custDataLst>
              <p:tags r:id="rId2"/>
            </p:custDataLst>
          </p:nvPr>
        </p:nvSpPr>
        <p:spPr>
          <a:xfrm>
            <a:off x="12192000" y="6858000"/>
            <a:ext cx="0" cy="0"/>
          </a:xfrm>
        </p:spPr>
        <p:txBody>
          <a:bodyPr anchor="b"/>
          <a:lstStyle>
            <a:lvl1pPr algn="r">
              <a:defRPr>
                <a:noFill/>
              </a:defRPr>
            </a:lvl1pPr>
          </a:lstStyle>
          <a:p>
            <a:r>
              <a:rPr lang="de-DE"/>
              <a:t>Gan Zhen Yang © Continental AG </a:t>
            </a:r>
            <a:endParaRPr lang="de-DE" dirty="0"/>
          </a:p>
        </p:txBody>
      </p:sp>
      <p:sp>
        <p:nvSpPr>
          <p:cNvPr id="11" name="Foliennummernplatzhalter 10">
            <a:extLst>
              <a:ext uri="{FF2B5EF4-FFF2-40B4-BE49-F238E27FC236}">
                <a16:creationId xmlns:a16="http://schemas.microsoft.com/office/drawing/2014/main" id="{D4F40694-05EA-49FC-996D-80AC0FAD3B1A}"/>
              </a:ext>
            </a:extLst>
          </p:cNvPr>
          <p:cNvSpPr>
            <a:spLocks noGrp="1"/>
          </p:cNvSpPr>
          <p:nvPr>
            <p:ph type="sldNum" sz="quarter" idx="12"/>
            <p:custDataLst>
              <p:tags r:id="rId3"/>
            </p:custDataLst>
          </p:nvPr>
        </p:nvSpPr>
        <p:spPr>
          <a:xfrm>
            <a:off x="12192000" y="6858000"/>
            <a:ext cx="0" cy="0"/>
          </a:xfrm>
        </p:spPr>
        <p:txBody>
          <a:bodyPr anchor="b"/>
          <a:lstStyle>
            <a:lvl1pPr algn="r">
              <a:defRPr>
                <a:noFill/>
              </a:defRPr>
            </a:lvl1pPr>
          </a:lstStyle>
          <a:p>
            <a:fld id="{ADA48181-2C78-49CB-8C52-912A07842C2E}" type="slidenum">
              <a:rPr lang="de-DE" smtClean="0"/>
              <a:pPr/>
              <a:t>‹#›</a:t>
            </a:fld>
            <a:endParaRPr lang="de-DE" dirty="0"/>
          </a:p>
        </p:txBody>
      </p:sp>
    </p:spTree>
    <p:extLst>
      <p:ext uri="{BB962C8B-B14F-4D97-AF65-F5344CB8AC3E}">
        <p14:creationId xmlns:p14="http://schemas.microsoft.com/office/powerpoint/2010/main" val="3215801594"/>
      </p:ext>
    </p:extLst>
  </p:cSld>
  <p:clrMapOvr>
    <a:masterClrMapping/>
  </p:clrMapOvr>
  <p:transition>
    <p:fade/>
  </p:transition>
  <p:hf hdr="0"/>
  <p:extLst>
    <p:ext uri="{DCECCB84-F9BA-43D5-87BE-67443E8EF086}">
      <p15:sldGuideLst xmlns:p15="http://schemas.microsoft.com/office/powerpoint/2012/main">
        <p15:guide id="1" pos="7423">
          <p15:clr>
            <a:srgbClr val="FBAE40"/>
          </p15:clr>
        </p15:guide>
        <p15:guide id="2" pos="257">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op Content Area">
    <p:spTree>
      <p:nvGrpSpPr>
        <p:cNvPr id="1" name=""/>
        <p:cNvGrpSpPr/>
        <p:nvPr/>
      </p:nvGrpSpPr>
      <p:grpSpPr>
        <a:xfrm>
          <a:off x="0" y="0"/>
          <a:ext cx="0" cy="0"/>
          <a:chOff x="0" y="0"/>
          <a:chExt cx="0" cy="0"/>
        </a:xfrm>
      </p:grpSpPr>
      <p:sp>
        <p:nvSpPr>
          <p:cNvPr id="6" name="Inhaltsplatzhalter 2">
            <a:extLst>
              <a:ext uri="{FF2B5EF4-FFF2-40B4-BE49-F238E27FC236}">
                <a16:creationId xmlns:a16="http://schemas.microsoft.com/office/drawing/2014/main" id="{E6681138-8BDE-4A59-B317-F143904C0742}"/>
              </a:ext>
            </a:extLst>
          </p:cNvPr>
          <p:cNvSpPr>
            <a:spLocks noGrp="1"/>
          </p:cNvSpPr>
          <p:nvPr>
            <p:ph sz="quarter" idx="13" hasCustomPrompt="1"/>
          </p:nvPr>
        </p:nvSpPr>
        <p:spPr>
          <a:xfrm>
            <a:off x="407988" y="1520826"/>
            <a:ext cx="11376025" cy="2052639"/>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p:txBody>
      </p:sp>
      <p:sp>
        <p:nvSpPr>
          <p:cNvPr id="2" name="Titel 7">
            <a:extLst>
              <a:ext uri="{FF2B5EF4-FFF2-40B4-BE49-F238E27FC236}">
                <a16:creationId xmlns:a16="http://schemas.microsoft.com/office/drawing/2014/main" id="{08B235C7-A324-4329-88AD-6A90AC60205E}"/>
              </a:ext>
            </a:extLst>
          </p:cNvPr>
          <p:cNvSpPr>
            <a:spLocks noGrp="1"/>
          </p:cNvSpPr>
          <p:nvPr>
            <p:ph type="title"/>
          </p:nvPr>
        </p:nvSpPr>
        <p:spPr/>
        <p:txBody>
          <a:bodyPr/>
          <a:lstStyle/>
          <a:p>
            <a:r>
              <a:rPr lang="en-US"/>
              <a:t>Click to edit Master title style</a:t>
            </a:r>
            <a:endParaRPr lang="de-DE"/>
          </a:p>
        </p:txBody>
      </p:sp>
      <p:sp>
        <p:nvSpPr>
          <p:cNvPr id="7" name="Datumsplatzhalter 6">
            <a:extLst>
              <a:ext uri="{FF2B5EF4-FFF2-40B4-BE49-F238E27FC236}">
                <a16:creationId xmlns:a16="http://schemas.microsoft.com/office/drawing/2014/main" id="{D6758724-2774-4003-B210-E8EC4053BE3F}"/>
              </a:ext>
            </a:extLst>
          </p:cNvPr>
          <p:cNvSpPr>
            <a:spLocks noGrp="1"/>
          </p:cNvSpPr>
          <p:nvPr>
            <p:ph type="dt" sz="half" idx="14"/>
          </p:nvPr>
        </p:nvSpPr>
        <p:spPr/>
        <p:txBody>
          <a:bodyPr/>
          <a:lstStyle>
            <a:lvl1pPr rtl="0">
              <a:defRPr/>
            </a:lvl1pPr>
          </a:lstStyle>
          <a:p>
            <a:r>
              <a:rPr lang="de-DE"/>
              <a:t>08.12.2022</a:t>
            </a:r>
            <a:endParaRPr lang="de-DE" dirty="0"/>
          </a:p>
        </p:txBody>
      </p:sp>
      <p:sp>
        <p:nvSpPr>
          <p:cNvPr id="8" name="Fußzeilenplatzhalter 7">
            <a:extLst>
              <a:ext uri="{FF2B5EF4-FFF2-40B4-BE49-F238E27FC236}">
                <a16:creationId xmlns:a16="http://schemas.microsoft.com/office/drawing/2014/main" id="{AB18D2EA-30EC-47FC-A49F-9A4EC99FEC60}"/>
              </a:ext>
            </a:extLst>
          </p:cNvPr>
          <p:cNvSpPr>
            <a:spLocks noGrp="1"/>
          </p:cNvSpPr>
          <p:nvPr>
            <p:ph type="ftr" sz="quarter" idx="15"/>
          </p:nvPr>
        </p:nvSpPr>
        <p:spPr/>
        <p:txBody>
          <a:bodyPr/>
          <a:lstStyle>
            <a:lvl1pPr rtl="0">
              <a:defRPr/>
            </a:lvl1pPr>
          </a:lstStyle>
          <a:p>
            <a:r>
              <a:rPr lang="de-DE"/>
              <a:t>Gan Zhen Yang © Continental AG </a:t>
            </a:r>
            <a:endParaRPr lang="de-DE" dirty="0"/>
          </a:p>
        </p:txBody>
      </p:sp>
      <p:sp>
        <p:nvSpPr>
          <p:cNvPr id="9" name="Foliennummernplatzhalter 8">
            <a:extLst>
              <a:ext uri="{FF2B5EF4-FFF2-40B4-BE49-F238E27FC236}">
                <a16:creationId xmlns:a16="http://schemas.microsoft.com/office/drawing/2014/main" id="{F1B7DB90-8B7C-489D-8168-F01E066FC382}"/>
              </a:ext>
            </a:extLst>
          </p:cNvPr>
          <p:cNvSpPr>
            <a:spLocks noGrp="1"/>
          </p:cNvSpPr>
          <p:nvPr>
            <p:ph type="sldNum" sz="quarter" idx="16"/>
          </p:nvPr>
        </p:nvSpPr>
        <p:spPr/>
        <p:txBody>
          <a:bodyPr/>
          <a:lstStyle>
            <a:lvl1pPr rtl="0">
              <a:defRPr/>
            </a:lvl1pPr>
          </a:lstStyle>
          <a:p>
            <a:fld id="{ADA48181-2C78-49CB-8C52-912A07842C2E}" type="slidenum">
              <a:rPr lang="de-DE" smtClean="0"/>
              <a:pPr/>
              <a:t>‹#›</a:t>
            </a:fld>
            <a:endParaRPr lang="de-DE" dirty="0"/>
          </a:p>
        </p:txBody>
      </p:sp>
      <p:sp>
        <p:nvSpPr>
          <p:cNvPr id="11" name="MIO_LOGOPLACEHOLDER#Logo_16x9" hidden="1">
            <a:extLst>
              <a:ext uri="{FF2B5EF4-FFF2-40B4-BE49-F238E27FC236}">
                <a16:creationId xmlns:a16="http://schemas.microsoft.com/office/drawing/2014/main" id="{99ED5E01-D7A3-4C00-8B85-854DC5E74FF9}"/>
              </a:ext>
            </a:extLst>
          </p:cNvPr>
          <p:cNvSpPr/>
          <p:nvPr/>
        </p:nvSpPr>
        <p:spPr>
          <a:xfrm>
            <a:off x="10743630" y="476672"/>
            <a:ext cx="1050519" cy="430947"/>
          </a:xfrm>
          <a:prstGeom prst="rect">
            <a:avLst/>
          </a:prstGeom>
          <a:solidFill>
            <a:schemeClr val="tx1"/>
          </a:solidFill>
          <a:ln w="3175">
            <a:no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67" noProof="0" dirty="0">
              <a:solidFill>
                <a:srgbClr val="00B0F0"/>
              </a:solidFill>
            </a:endParaRPr>
          </a:p>
        </p:txBody>
      </p:sp>
      <p:sp>
        <p:nvSpPr>
          <p:cNvPr id="14" name="Masterfeld-Info-EN">
            <a:extLst>
              <a:ext uri="{FF2B5EF4-FFF2-40B4-BE49-F238E27FC236}">
                <a16:creationId xmlns:a16="http://schemas.microsoft.com/office/drawing/2014/main" id="{86F8EC9E-1AEB-4B13-B233-C5D28F109ADD}"/>
              </a:ext>
            </a:extLst>
          </p:cNvPr>
          <p:cNvSpPr txBox="1">
            <a:spLocks noChangeArrowheads="1"/>
          </p:cNvSpPr>
          <p:nvPr>
            <p:custDataLst>
              <p:tags r:id="rId1"/>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Internship Reflection</a:t>
            </a:r>
            <a:endParaRPr lang="de-DE" sz="800" b="0" noProof="0" dirty="0">
              <a:solidFill>
                <a:schemeClr val="tx1"/>
              </a:solidFill>
              <a:latin typeface="+mn-lt"/>
            </a:endParaRPr>
          </a:p>
        </p:txBody>
      </p:sp>
      <p:sp>
        <p:nvSpPr>
          <p:cNvPr id="15" name="Masterfeld-Info-DE" hidden="1">
            <a:extLst>
              <a:ext uri="{FF2B5EF4-FFF2-40B4-BE49-F238E27FC236}">
                <a16:creationId xmlns:a16="http://schemas.microsoft.com/office/drawing/2014/main" id="{0444BCA8-BAAE-45F1-BF20-9C985694BA08}"/>
              </a:ext>
            </a:extLst>
          </p:cNvPr>
          <p:cNvSpPr txBox="1">
            <a:spLocks noChangeArrowheads="1"/>
          </p:cNvSpPr>
          <p:nvPr>
            <p:custDataLst>
              <p:tags r:id="rId2"/>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Individueller Informationsbereich</a:t>
            </a:r>
            <a:endParaRPr lang="de-DE" sz="800" b="0" noProof="0" dirty="0">
              <a:solidFill>
                <a:schemeClr val="tx1"/>
              </a:solidFill>
              <a:latin typeface="+mn-lt"/>
            </a:endParaRPr>
          </a:p>
        </p:txBody>
      </p:sp>
    </p:spTree>
    <p:extLst>
      <p:ext uri="{BB962C8B-B14F-4D97-AF65-F5344CB8AC3E}">
        <p14:creationId xmlns:p14="http://schemas.microsoft.com/office/powerpoint/2010/main" val="2971901344"/>
      </p:ext>
    </p:extLst>
  </p:cSld>
  <p:clrMapOvr>
    <a:masterClrMapping/>
  </p:clrMapOvr>
  <p:transition>
    <p:fade/>
  </p:transition>
  <p:hf hdr="0"/>
  <p:extLst>
    <p:ext uri="{DCECCB84-F9BA-43D5-87BE-67443E8EF086}">
      <p15:sldGuideLst xmlns:p15="http://schemas.microsoft.com/office/powerpoint/2012/main">
        <p15:guide id="1" pos="7423">
          <p15:clr>
            <a:srgbClr val="FBAE40"/>
          </p15:clr>
        </p15:guide>
        <p15:guide id="2" pos="257">
          <p15:clr>
            <a:srgbClr val="FBAE40"/>
          </p15:clr>
        </p15:guide>
        <p15:guide id="3" orient="horz" pos="2251">
          <p15:clr>
            <a:srgbClr val="FBAE40"/>
          </p15:clr>
        </p15:guide>
        <p15:guide id="4" orient="horz" pos="958">
          <p15:clr>
            <a:srgbClr val="FBAE40"/>
          </p15:clr>
        </p15:guide>
        <p15:guide id="5" orient="horz" pos="3838">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ottom Content Area">
    <p:spTree>
      <p:nvGrpSpPr>
        <p:cNvPr id="1" name=""/>
        <p:cNvGrpSpPr/>
        <p:nvPr/>
      </p:nvGrpSpPr>
      <p:grpSpPr>
        <a:xfrm>
          <a:off x="0" y="0"/>
          <a:ext cx="0" cy="0"/>
          <a:chOff x="0" y="0"/>
          <a:chExt cx="0" cy="0"/>
        </a:xfrm>
      </p:grpSpPr>
      <p:sp>
        <p:nvSpPr>
          <p:cNvPr id="5" name="Inhaltsplatzhalter 2">
            <a:extLst>
              <a:ext uri="{FF2B5EF4-FFF2-40B4-BE49-F238E27FC236}">
                <a16:creationId xmlns:a16="http://schemas.microsoft.com/office/drawing/2014/main" id="{80F6B8F5-B9AF-44C3-89D8-96E3D5B3B757}"/>
              </a:ext>
            </a:extLst>
          </p:cNvPr>
          <p:cNvSpPr>
            <a:spLocks noGrp="1"/>
          </p:cNvSpPr>
          <p:nvPr>
            <p:ph sz="quarter" idx="13" hasCustomPrompt="1"/>
          </p:nvPr>
        </p:nvSpPr>
        <p:spPr>
          <a:xfrm>
            <a:off x="407988" y="3753036"/>
            <a:ext cx="11376025" cy="2340000"/>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p:txBody>
      </p:sp>
      <p:sp>
        <p:nvSpPr>
          <p:cNvPr id="2" name="Titel 7">
            <a:extLst>
              <a:ext uri="{FF2B5EF4-FFF2-40B4-BE49-F238E27FC236}">
                <a16:creationId xmlns:a16="http://schemas.microsoft.com/office/drawing/2014/main" id="{35A8D545-A93C-45AE-904B-B3D2A6DBABCD}"/>
              </a:ext>
            </a:extLst>
          </p:cNvPr>
          <p:cNvSpPr>
            <a:spLocks noGrp="1"/>
          </p:cNvSpPr>
          <p:nvPr>
            <p:ph type="title"/>
          </p:nvPr>
        </p:nvSpPr>
        <p:spPr/>
        <p:txBody>
          <a:bodyPr/>
          <a:lstStyle/>
          <a:p>
            <a:r>
              <a:rPr lang="en-US"/>
              <a:t>Click to edit Master title style</a:t>
            </a:r>
            <a:endParaRPr lang="de-DE"/>
          </a:p>
        </p:txBody>
      </p:sp>
      <p:sp>
        <p:nvSpPr>
          <p:cNvPr id="7" name="Datumsplatzhalter 6">
            <a:extLst>
              <a:ext uri="{FF2B5EF4-FFF2-40B4-BE49-F238E27FC236}">
                <a16:creationId xmlns:a16="http://schemas.microsoft.com/office/drawing/2014/main" id="{5C9E9889-D9B8-4464-90AE-1C5694A443C1}"/>
              </a:ext>
            </a:extLst>
          </p:cNvPr>
          <p:cNvSpPr>
            <a:spLocks noGrp="1"/>
          </p:cNvSpPr>
          <p:nvPr>
            <p:ph type="dt" sz="half" idx="14"/>
          </p:nvPr>
        </p:nvSpPr>
        <p:spPr/>
        <p:txBody>
          <a:bodyPr/>
          <a:lstStyle>
            <a:lvl1pPr rtl="0">
              <a:defRPr/>
            </a:lvl1pPr>
          </a:lstStyle>
          <a:p>
            <a:r>
              <a:rPr lang="de-DE"/>
              <a:t>08.12.2022</a:t>
            </a:r>
            <a:endParaRPr lang="de-DE" dirty="0"/>
          </a:p>
        </p:txBody>
      </p:sp>
      <p:sp>
        <p:nvSpPr>
          <p:cNvPr id="8" name="Fußzeilenplatzhalter 7">
            <a:extLst>
              <a:ext uri="{FF2B5EF4-FFF2-40B4-BE49-F238E27FC236}">
                <a16:creationId xmlns:a16="http://schemas.microsoft.com/office/drawing/2014/main" id="{39D05C85-19A1-4720-A46F-ADB94A001E1A}"/>
              </a:ext>
            </a:extLst>
          </p:cNvPr>
          <p:cNvSpPr>
            <a:spLocks noGrp="1"/>
          </p:cNvSpPr>
          <p:nvPr>
            <p:ph type="ftr" sz="quarter" idx="15"/>
          </p:nvPr>
        </p:nvSpPr>
        <p:spPr/>
        <p:txBody>
          <a:bodyPr/>
          <a:lstStyle>
            <a:lvl1pPr rtl="0">
              <a:defRPr/>
            </a:lvl1pPr>
          </a:lstStyle>
          <a:p>
            <a:r>
              <a:rPr lang="de-DE"/>
              <a:t>Gan Zhen Yang © Continental AG </a:t>
            </a:r>
            <a:endParaRPr lang="de-DE" dirty="0"/>
          </a:p>
        </p:txBody>
      </p:sp>
      <p:sp>
        <p:nvSpPr>
          <p:cNvPr id="9" name="Foliennummernplatzhalter 8">
            <a:extLst>
              <a:ext uri="{FF2B5EF4-FFF2-40B4-BE49-F238E27FC236}">
                <a16:creationId xmlns:a16="http://schemas.microsoft.com/office/drawing/2014/main" id="{8EC34AA7-56F5-4DFB-BB0A-73487C84C28D}"/>
              </a:ext>
            </a:extLst>
          </p:cNvPr>
          <p:cNvSpPr>
            <a:spLocks noGrp="1"/>
          </p:cNvSpPr>
          <p:nvPr>
            <p:ph type="sldNum" sz="quarter" idx="16"/>
          </p:nvPr>
        </p:nvSpPr>
        <p:spPr/>
        <p:txBody>
          <a:bodyPr/>
          <a:lstStyle>
            <a:lvl1pPr rtl="0">
              <a:defRPr/>
            </a:lvl1pPr>
          </a:lstStyle>
          <a:p>
            <a:fld id="{ADA48181-2C78-49CB-8C52-912A07842C2E}" type="slidenum">
              <a:rPr lang="de-DE" smtClean="0"/>
              <a:pPr/>
              <a:t>‹#›</a:t>
            </a:fld>
            <a:endParaRPr lang="de-DE" dirty="0"/>
          </a:p>
        </p:txBody>
      </p:sp>
      <p:sp>
        <p:nvSpPr>
          <p:cNvPr id="11" name="MIO_LOGOPLACEHOLDER#Logo_16x9" hidden="1">
            <a:extLst>
              <a:ext uri="{FF2B5EF4-FFF2-40B4-BE49-F238E27FC236}">
                <a16:creationId xmlns:a16="http://schemas.microsoft.com/office/drawing/2014/main" id="{50CB5D9B-214B-42ED-A44B-ED98105C3A9C}"/>
              </a:ext>
            </a:extLst>
          </p:cNvPr>
          <p:cNvSpPr/>
          <p:nvPr/>
        </p:nvSpPr>
        <p:spPr>
          <a:xfrm>
            <a:off x="10743630" y="476672"/>
            <a:ext cx="1050519" cy="430947"/>
          </a:xfrm>
          <a:prstGeom prst="rect">
            <a:avLst/>
          </a:prstGeom>
          <a:solidFill>
            <a:schemeClr val="tx1"/>
          </a:solidFill>
          <a:ln w="3175">
            <a:no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67" noProof="0" dirty="0">
              <a:solidFill>
                <a:srgbClr val="00B0F0"/>
              </a:solidFill>
            </a:endParaRPr>
          </a:p>
        </p:txBody>
      </p:sp>
      <p:sp>
        <p:nvSpPr>
          <p:cNvPr id="14" name="Masterfeld-Info-EN">
            <a:extLst>
              <a:ext uri="{FF2B5EF4-FFF2-40B4-BE49-F238E27FC236}">
                <a16:creationId xmlns:a16="http://schemas.microsoft.com/office/drawing/2014/main" id="{F91FA335-A736-4869-A5F5-27416157CD3B}"/>
              </a:ext>
            </a:extLst>
          </p:cNvPr>
          <p:cNvSpPr txBox="1">
            <a:spLocks noChangeArrowheads="1"/>
          </p:cNvSpPr>
          <p:nvPr>
            <p:custDataLst>
              <p:tags r:id="rId1"/>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Internship Reflection</a:t>
            </a:r>
            <a:endParaRPr lang="de-DE" sz="800" b="0" noProof="0" dirty="0">
              <a:solidFill>
                <a:schemeClr val="tx1"/>
              </a:solidFill>
              <a:latin typeface="+mn-lt"/>
            </a:endParaRPr>
          </a:p>
        </p:txBody>
      </p:sp>
      <p:sp>
        <p:nvSpPr>
          <p:cNvPr id="15" name="Masterfeld-Info-DE" hidden="1">
            <a:extLst>
              <a:ext uri="{FF2B5EF4-FFF2-40B4-BE49-F238E27FC236}">
                <a16:creationId xmlns:a16="http://schemas.microsoft.com/office/drawing/2014/main" id="{1C3BDA8D-21CF-4C1C-92C8-92B4F9AC1462}"/>
              </a:ext>
            </a:extLst>
          </p:cNvPr>
          <p:cNvSpPr txBox="1">
            <a:spLocks noChangeArrowheads="1"/>
          </p:cNvSpPr>
          <p:nvPr>
            <p:custDataLst>
              <p:tags r:id="rId2"/>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Individueller Informationsbereich</a:t>
            </a:r>
            <a:endParaRPr lang="de-DE" sz="800" b="0" noProof="0" dirty="0">
              <a:solidFill>
                <a:schemeClr val="tx1"/>
              </a:solidFill>
              <a:latin typeface="+mn-lt"/>
            </a:endParaRPr>
          </a:p>
        </p:txBody>
      </p:sp>
    </p:spTree>
    <p:extLst>
      <p:ext uri="{BB962C8B-B14F-4D97-AF65-F5344CB8AC3E}">
        <p14:creationId xmlns:p14="http://schemas.microsoft.com/office/powerpoint/2010/main" val="3633974995"/>
      </p:ext>
    </p:extLst>
  </p:cSld>
  <p:clrMapOvr>
    <a:masterClrMapping/>
  </p:clrMapOvr>
  <p:transition>
    <p:fade/>
  </p:transition>
  <p:hf hdr="0"/>
  <p:extLst>
    <p:ext uri="{DCECCB84-F9BA-43D5-87BE-67443E8EF086}">
      <p15:sldGuideLst xmlns:p15="http://schemas.microsoft.com/office/powerpoint/2012/main">
        <p15:guide id="1" pos="7423">
          <p15:clr>
            <a:srgbClr val="FBAE40"/>
          </p15:clr>
        </p15:guide>
        <p15:guide id="2" pos="257">
          <p15:clr>
            <a:srgbClr val="FBAE40"/>
          </p15:clr>
        </p15:guide>
        <p15:guide id="3" orient="horz" pos="2364">
          <p15:clr>
            <a:srgbClr val="FBAE40"/>
          </p15:clr>
        </p15:guide>
        <p15:guide id="4" orient="horz" pos="3838">
          <p15:clr>
            <a:srgbClr val="FBAE40"/>
          </p15:clr>
        </p15:guide>
        <p15:guide id="5" orient="horz" pos="958">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wo Content Areas">
    <p:spTree>
      <p:nvGrpSpPr>
        <p:cNvPr id="1" name=""/>
        <p:cNvGrpSpPr/>
        <p:nvPr/>
      </p:nvGrpSpPr>
      <p:grpSpPr>
        <a:xfrm>
          <a:off x="0" y="0"/>
          <a:ext cx="0" cy="0"/>
          <a:chOff x="0" y="0"/>
          <a:chExt cx="0" cy="0"/>
        </a:xfrm>
      </p:grpSpPr>
      <p:sp>
        <p:nvSpPr>
          <p:cNvPr id="10" name="Inhaltsplatzhalter 1">
            <a:extLst>
              <a:ext uri="{FF2B5EF4-FFF2-40B4-BE49-F238E27FC236}">
                <a16:creationId xmlns:a16="http://schemas.microsoft.com/office/drawing/2014/main" id="{4B7171F9-7DA5-4A30-B943-1B7EB8CD53FA}"/>
              </a:ext>
            </a:extLst>
          </p:cNvPr>
          <p:cNvSpPr>
            <a:spLocks noGrp="1"/>
          </p:cNvSpPr>
          <p:nvPr>
            <p:ph sz="quarter" idx="13"/>
          </p:nvPr>
        </p:nvSpPr>
        <p:spPr>
          <a:xfrm>
            <a:off x="407989" y="1520826"/>
            <a:ext cx="5616574"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17" name="Inhaltsplatzhalter 2">
            <a:extLst>
              <a:ext uri="{FF2B5EF4-FFF2-40B4-BE49-F238E27FC236}">
                <a16:creationId xmlns:a16="http://schemas.microsoft.com/office/drawing/2014/main" id="{F174CBBD-5F0D-4FFF-8F95-BF88F43E4479}"/>
              </a:ext>
            </a:extLst>
          </p:cNvPr>
          <p:cNvSpPr>
            <a:spLocks noGrp="1"/>
          </p:cNvSpPr>
          <p:nvPr>
            <p:ph sz="quarter" idx="14"/>
          </p:nvPr>
        </p:nvSpPr>
        <p:spPr>
          <a:xfrm>
            <a:off x="6203950" y="1520826"/>
            <a:ext cx="5580064"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2" name="Titel 11">
            <a:extLst>
              <a:ext uri="{FF2B5EF4-FFF2-40B4-BE49-F238E27FC236}">
                <a16:creationId xmlns:a16="http://schemas.microsoft.com/office/drawing/2014/main" id="{D0DE6B78-D7ED-430E-8E20-CAE06AA09335}"/>
              </a:ext>
            </a:extLst>
          </p:cNvPr>
          <p:cNvSpPr>
            <a:spLocks noGrp="1"/>
          </p:cNvSpPr>
          <p:nvPr>
            <p:ph type="title"/>
          </p:nvPr>
        </p:nvSpPr>
        <p:spPr/>
        <p:txBody>
          <a:bodyPr/>
          <a:lstStyle/>
          <a:p>
            <a:r>
              <a:rPr lang="en-US"/>
              <a:t>Click to edit Master title style</a:t>
            </a:r>
            <a:endParaRPr lang="de-DE"/>
          </a:p>
        </p:txBody>
      </p:sp>
      <p:sp>
        <p:nvSpPr>
          <p:cNvPr id="6" name="Datumsplatzhalter 5">
            <a:extLst>
              <a:ext uri="{FF2B5EF4-FFF2-40B4-BE49-F238E27FC236}">
                <a16:creationId xmlns:a16="http://schemas.microsoft.com/office/drawing/2014/main" id="{3CCA592D-71D0-4327-ABCD-E620EE710FE4}"/>
              </a:ext>
            </a:extLst>
          </p:cNvPr>
          <p:cNvSpPr>
            <a:spLocks noGrp="1"/>
          </p:cNvSpPr>
          <p:nvPr>
            <p:ph type="dt" sz="half" idx="15"/>
          </p:nvPr>
        </p:nvSpPr>
        <p:spPr/>
        <p:txBody>
          <a:bodyPr/>
          <a:lstStyle>
            <a:lvl1pPr rtl="0">
              <a:defRPr/>
            </a:lvl1pPr>
          </a:lstStyle>
          <a:p>
            <a:r>
              <a:rPr lang="de-DE"/>
              <a:t>08.12.2022</a:t>
            </a:r>
            <a:endParaRPr lang="de-DE" dirty="0"/>
          </a:p>
        </p:txBody>
      </p:sp>
      <p:sp>
        <p:nvSpPr>
          <p:cNvPr id="7" name="Fußzeilenplatzhalter 6">
            <a:extLst>
              <a:ext uri="{FF2B5EF4-FFF2-40B4-BE49-F238E27FC236}">
                <a16:creationId xmlns:a16="http://schemas.microsoft.com/office/drawing/2014/main" id="{7AAB68FE-1F4D-466F-8B73-E98C083921A5}"/>
              </a:ext>
            </a:extLst>
          </p:cNvPr>
          <p:cNvSpPr>
            <a:spLocks noGrp="1"/>
          </p:cNvSpPr>
          <p:nvPr>
            <p:ph type="ftr" sz="quarter" idx="16"/>
          </p:nvPr>
        </p:nvSpPr>
        <p:spPr/>
        <p:txBody>
          <a:bodyPr/>
          <a:lstStyle>
            <a:lvl1pPr rtl="0">
              <a:defRPr/>
            </a:lvl1pPr>
          </a:lstStyle>
          <a:p>
            <a:r>
              <a:rPr lang="de-DE"/>
              <a:t>Gan Zhen Yang © Continental AG </a:t>
            </a:r>
            <a:endParaRPr lang="de-DE" dirty="0"/>
          </a:p>
        </p:txBody>
      </p:sp>
      <p:sp>
        <p:nvSpPr>
          <p:cNvPr id="8" name="Foliennummernplatzhalter 7">
            <a:extLst>
              <a:ext uri="{FF2B5EF4-FFF2-40B4-BE49-F238E27FC236}">
                <a16:creationId xmlns:a16="http://schemas.microsoft.com/office/drawing/2014/main" id="{0A6B1C62-6525-45D9-8F43-B4254E68020E}"/>
              </a:ext>
            </a:extLst>
          </p:cNvPr>
          <p:cNvSpPr>
            <a:spLocks noGrp="1"/>
          </p:cNvSpPr>
          <p:nvPr>
            <p:ph type="sldNum" sz="quarter" idx="17"/>
          </p:nvPr>
        </p:nvSpPr>
        <p:spPr/>
        <p:txBody>
          <a:bodyPr/>
          <a:lstStyle>
            <a:lvl1pPr rtl="0">
              <a:defRPr/>
            </a:lvl1pPr>
          </a:lstStyle>
          <a:p>
            <a:fld id="{ADA48181-2C78-49CB-8C52-912A07842C2E}" type="slidenum">
              <a:rPr lang="de-DE" smtClean="0"/>
              <a:pPr/>
              <a:t>‹#›</a:t>
            </a:fld>
            <a:endParaRPr lang="de-DE" dirty="0"/>
          </a:p>
        </p:txBody>
      </p:sp>
      <p:sp>
        <p:nvSpPr>
          <p:cNvPr id="13" name="MIO_LOGOPLACEHOLDER#Logo_16x9" hidden="1">
            <a:extLst>
              <a:ext uri="{FF2B5EF4-FFF2-40B4-BE49-F238E27FC236}">
                <a16:creationId xmlns:a16="http://schemas.microsoft.com/office/drawing/2014/main" id="{F9B4AFCB-DB45-49B7-B777-4CDF88C0ABB9}"/>
              </a:ext>
            </a:extLst>
          </p:cNvPr>
          <p:cNvSpPr/>
          <p:nvPr/>
        </p:nvSpPr>
        <p:spPr>
          <a:xfrm>
            <a:off x="10743630" y="476672"/>
            <a:ext cx="1050519" cy="430947"/>
          </a:xfrm>
          <a:prstGeom prst="rect">
            <a:avLst/>
          </a:prstGeom>
          <a:solidFill>
            <a:schemeClr val="tx1"/>
          </a:solidFill>
          <a:ln w="3175">
            <a:no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67" noProof="0" dirty="0">
              <a:solidFill>
                <a:srgbClr val="00B0F0"/>
              </a:solidFill>
            </a:endParaRPr>
          </a:p>
        </p:txBody>
      </p:sp>
      <p:sp>
        <p:nvSpPr>
          <p:cNvPr id="14" name="Masterfeld-Info-EN">
            <a:extLst>
              <a:ext uri="{FF2B5EF4-FFF2-40B4-BE49-F238E27FC236}">
                <a16:creationId xmlns:a16="http://schemas.microsoft.com/office/drawing/2014/main" id="{23D7AA8A-E342-4FD0-BCBD-1470358DADFB}"/>
              </a:ext>
            </a:extLst>
          </p:cNvPr>
          <p:cNvSpPr txBox="1">
            <a:spLocks noChangeArrowheads="1"/>
          </p:cNvSpPr>
          <p:nvPr>
            <p:custDataLst>
              <p:tags r:id="rId1"/>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Internship Reflection</a:t>
            </a:r>
            <a:endParaRPr lang="de-DE" sz="800" b="0" noProof="0" dirty="0">
              <a:solidFill>
                <a:schemeClr val="tx1"/>
              </a:solidFill>
              <a:latin typeface="+mn-lt"/>
            </a:endParaRPr>
          </a:p>
        </p:txBody>
      </p:sp>
      <p:sp>
        <p:nvSpPr>
          <p:cNvPr id="15" name="Masterfeld-Info-DE" hidden="1">
            <a:extLst>
              <a:ext uri="{FF2B5EF4-FFF2-40B4-BE49-F238E27FC236}">
                <a16:creationId xmlns:a16="http://schemas.microsoft.com/office/drawing/2014/main" id="{0A8BA5EE-6B72-40E7-8ED5-DC20CE557046}"/>
              </a:ext>
            </a:extLst>
          </p:cNvPr>
          <p:cNvSpPr txBox="1">
            <a:spLocks noChangeArrowheads="1"/>
          </p:cNvSpPr>
          <p:nvPr>
            <p:custDataLst>
              <p:tags r:id="rId2"/>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Individueller Informationsbereich</a:t>
            </a:r>
            <a:endParaRPr lang="de-DE" sz="800" b="0" noProof="0" dirty="0">
              <a:solidFill>
                <a:schemeClr val="tx1"/>
              </a:solidFill>
              <a:latin typeface="+mn-lt"/>
            </a:endParaRPr>
          </a:p>
        </p:txBody>
      </p:sp>
    </p:spTree>
    <p:extLst>
      <p:ext uri="{BB962C8B-B14F-4D97-AF65-F5344CB8AC3E}">
        <p14:creationId xmlns:p14="http://schemas.microsoft.com/office/powerpoint/2010/main" val="506303569"/>
      </p:ext>
    </p:extLst>
  </p:cSld>
  <p:clrMapOvr>
    <a:masterClrMapping/>
  </p:clrMapOvr>
  <p:transition>
    <p:fade/>
  </p:transition>
  <p:hf hdr="0"/>
  <p:extLst>
    <p:ext uri="{DCECCB84-F9BA-43D5-87BE-67443E8EF086}">
      <p15:sldGuideLst xmlns:p15="http://schemas.microsoft.com/office/powerpoint/2012/main">
        <p15:guide id="1" pos="257">
          <p15:clr>
            <a:srgbClr val="FBAE40"/>
          </p15:clr>
        </p15:guide>
        <p15:guide id="2" pos="7423">
          <p15:clr>
            <a:srgbClr val="FBAE40"/>
          </p15:clr>
        </p15:guide>
        <p15:guide id="3" pos="3795">
          <p15:clr>
            <a:srgbClr val="FBAE40"/>
          </p15:clr>
        </p15:guide>
        <p15:guide id="4" pos="3908">
          <p15:clr>
            <a:srgbClr val="FBAE40"/>
          </p15:clr>
        </p15:guide>
        <p15:guide id="5" orient="horz" pos="3838">
          <p15:clr>
            <a:srgbClr val="FBAE40"/>
          </p15:clr>
        </p15:guide>
        <p15:guide id="6" orient="horz" pos="958">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hree Content Areas">
    <p:spTree>
      <p:nvGrpSpPr>
        <p:cNvPr id="1" name=""/>
        <p:cNvGrpSpPr/>
        <p:nvPr/>
      </p:nvGrpSpPr>
      <p:grpSpPr>
        <a:xfrm>
          <a:off x="0" y="0"/>
          <a:ext cx="0" cy="0"/>
          <a:chOff x="0" y="0"/>
          <a:chExt cx="0" cy="0"/>
        </a:xfrm>
      </p:grpSpPr>
      <p:sp>
        <p:nvSpPr>
          <p:cNvPr id="6" name="Inhaltsplatzhalter 1">
            <a:extLst>
              <a:ext uri="{FF2B5EF4-FFF2-40B4-BE49-F238E27FC236}">
                <a16:creationId xmlns:a16="http://schemas.microsoft.com/office/drawing/2014/main" id="{B7CAEDC9-3FCE-450A-8086-C3C7F18E795A}"/>
              </a:ext>
            </a:extLst>
          </p:cNvPr>
          <p:cNvSpPr>
            <a:spLocks noGrp="1"/>
          </p:cNvSpPr>
          <p:nvPr>
            <p:ph sz="quarter" idx="17"/>
          </p:nvPr>
        </p:nvSpPr>
        <p:spPr>
          <a:xfrm>
            <a:off x="404924" y="1520824"/>
            <a:ext cx="3679074"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25" name="Inhaltsplatzhalter 2">
            <a:extLst>
              <a:ext uri="{FF2B5EF4-FFF2-40B4-BE49-F238E27FC236}">
                <a16:creationId xmlns:a16="http://schemas.microsoft.com/office/drawing/2014/main" id="{1FFD298C-9A50-4D7B-938B-36B0E744507C}"/>
              </a:ext>
            </a:extLst>
          </p:cNvPr>
          <p:cNvSpPr>
            <a:spLocks noGrp="1"/>
          </p:cNvSpPr>
          <p:nvPr>
            <p:ph sz="quarter" idx="18"/>
          </p:nvPr>
        </p:nvSpPr>
        <p:spPr>
          <a:xfrm>
            <a:off x="4259263" y="1523205"/>
            <a:ext cx="3672000"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27" name="Inhaltsplatzhalter 3">
            <a:extLst>
              <a:ext uri="{FF2B5EF4-FFF2-40B4-BE49-F238E27FC236}">
                <a16:creationId xmlns:a16="http://schemas.microsoft.com/office/drawing/2014/main" id="{F1EF5954-3317-44D7-A8B1-CAE9C63D8022}"/>
              </a:ext>
            </a:extLst>
          </p:cNvPr>
          <p:cNvSpPr>
            <a:spLocks noGrp="1"/>
          </p:cNvSpPr>
          <p:nvPr>
            <p:ph sz="quarter" idx="19"/>
          </p:nvPr>
        </p:nvSpPr>
        <p:spPr>
          <a:xfrm>
            <a:off x="8112268" y="1520824"/>
            <a:ext cx="3671999"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2" name="Titel 8">
            <a:extLst>
              <a:ext uri="{FF2B5EF4-FFF2-40B4-BE49-F238E27FC236}">
                <a16:creationId xmlns:a16="http://schemas.microsoft.com/office/drawing/2014/main" id="{C525BCE3-0679-47A8-9F40-CCABBDB7411C}"/>
              </a:ext>
            </a:extLst>
          </p:cNvPr>
          <p:cNvSpPr>
            <a:spLocks noGrp="1"/>
          </p:cNvSpPr>
          <p:nvPr>
            <p:ph type="title"/>
          </p:nvPr>
        </p:nvSpPr>
        <p:spPr/>
        <p:txBody>
          <a:bodyPr/>
          <a:lstStyle/>
          <a:p>
            <a:r>
              <a:rPr lang="en-US"/>
              <a:t>Click to edit Master title style</a:t>
            </a:r>
            <a:endParaRPr lang="de-DE"/>
          </a:p>
        </p:txBody>
      </p:sp>
      <p:sp>
        <p:nvSpPr>
          <p:cNvPr id="7" name="Datumsplatzhalter 6">
            <a:extLst>
              <a:ext uri="{FF2B5EF4-FFF2-40B4-BE49-F238E27FC236}">
                <a16:creationId xmlns:a16="http://schemas.microsoft.com/office/drawing/2014/main" id="{9EDA6242-2A62-498D-A40B-38E9D6DA4796}"/>
              </a:ext>
            </a:extLst>
          </p:cNvPr>
          <p:cNvSpPr>
            <a:spLocks noGrp="1"/>
          </p:cNvSpPr>
          <p:nvPr>
            <p:ph type="dt" sz="half" idx="20"/>
          </p:nvPr>
        </p:nvSpPr>
        <p:spPr/>
        <p:txBody>
          <a:bodyPr/>
          <a:lstStyle>
            <a:lvl1pPr rtl="0">
              <a:defRPr/>
            </a:lvl1pPr>
          </a:lstStyle>
          <a:p>
            <a:r>
              <a:rPr lang="de-DE"/>
              <a:t>08.12.2022</a:t>
            </a:r>
            <a:endParaRPr lang="de-DE" dirty="0"/>
          </a:p>
        </p:txBody>
      </p:sp>
      <p:sp>
        <p:nvSpPr>
          <p:cNvPr id="8" name="Fußzeilenplatzhalter 7">
            <a:extLst>
              <a:ext uri="{FF2B5EF4-FFF2-40B4-BE49-F238E27FC236}">
                <a16:creationId xmlns:a16="http://schemas.microsoft.com/office/drawing/2014/main" id="{15BB03AA-901B-4D1B-962C-C642C71BC2E8}"/>
              </a:ext>
            </a:extLst>
          </p:cNvPr>
          <p:cNvSpPr>
            <a:spLocks noGrp="1"/>
          </p:cNvSpPr>
          <p:nvPr>
            <p:ph type="ftr" sz="quarter" idx="21"/>
          </p:nvPr>
        </p:nvSpPr>
        <p:spPr/>
        <p:txBody>
          <a:bodyPr/>
          <a:lstStyle>
            <a:lvl1pPr rtl="0">
              <a:defRPr/>
            </a:lvl1pPr>
          </a:lstStyle>
          <a:p>
            <a:r>
              <a:rPr lang="de-DE"/>
              <a:t>Gan Zhen Yang © Continental AG </a:t>
            </a:r>
            <a:endParaRPr lang="de-DE" dirty="0"/>
          </a:p>
        </p:txBody>
      </p:sp>
      <p:sp>
        <p:nvSpPr>
          <p:cNvPr id="9" name="Foliennummernplatzhalter 8">
            <a:extLst>
              <a:ext uri="{FF2B5EF4-FFF2-40B4-BE49-F238E27FC236}">
                <a16:creationId xmlns:a16="http://schemas.microsoft.com/office/drawing/2014/main" id="{631DC0F9-8FFF-4E46-A52F-5510428137B2}"/>
              </a:ext>
            </a:extLst>
          </p:cNvPr>
          <p:cNvSpPr>
            <a:spLocks noGrp="1"/>
          </p:cNvSpPr>
          <p:nvPr>
            <p:ph type="sldNum" sz="quarter" idx="22"/>
          </p:nvPr>
        </p:nvSpPr>
        <p:spPr/>
        <p:txBody>
          <a:bodyPr/>
          <a:lstStyle>
            <a:lvl1pPr rtl="0">
              <a:defRPr/>
            </a:lvl1pPr>
          </a:lstStyle>
          <a:p>
            <a:fld id="{ADA48181-2C78-49CB-8C52-912A07842C2E}" type="slidenum">
              <a:rPr lang="de-DE" smtClean="0"/>
              <a:pPr/>
              <a:t>‹#›</a:t>
            </a:fld>
            <a:endParaRPr lang="de-DE" dirty="0"/>
          </a:p>
        </p:txBody>
      </p:sp>
      <p:sp>
        <p:nvSpPr>
          <p:cNvPr id="16" name="MIO_LOGOPLACEHOLDER#Logo_16x9" hidden="1">
            <a:extLst>
              <a:ext uri="{FF2B5EF4-FFF2-40B4-BE49-F238E27FC236}">
                <a16:creationId xmlns:a16="http://schemas.microsoft.com/office/drawing/2014/main" id="{8C448D31-1F9D-46B9-8C3D-CE6A70EA0C8E}"/>
              </a:ext>
            </a:extLst>
          </p:cNvPr>
          <p:cNvSpPr/>
          <p:nvPr/>
        </p:nvSpPr>
        <p:spPr>
          <a:xfrm>
            <a:off x="10743630" y="476672"/>
            <a:ext cx="1050519" cy="430947"/>
          </a:xfrm>
          <a:prstGeom prst="rect">
            <a:avLst/>
          </a:prstGeom>
          <a:solidFill>
            <a:schemeClr val="tx1"/>
          </a:solidFill>
          <a:ln w="3175">
            <a:no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67" noProof="0" dirty="0">
              <a:solidFill>
                <a:srgbClr val="00B0F0"/>
              </a:solidFill>
            </a:endParaRPr>
          </a:p>
        </p:txBody>
      </p:sp>
      <p:sp>
        <p:nvSpPr>
          <p:cNvPr id="17" name="Masterfeld-Info-EN">
            <a:extLst>
              <a:ext uri="{FF2B5EF4-FFF2-40B4-BE49-F238E27FC236}">
                <a16:creationId xmlns:a16="http://schemas.microsoft.com/office/drawing/2014/main" id="{63F71440-52CB-414F-B926-8F4ADFC90EED}"/>
              </a:ext>
            </a:extLst>
          </p:cNvPr>
          <p:cNvSpPr txBox="1">
            <a:spLocks noChangeArrowheads="1"/>
          </p:cNvSpPr>
          <p:nvPr>
            <p:custDataLst>
              <p:tags r:id="rId1"/>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Internship Reflection</a:t>
            </a:r>
            <a:endParaRPr lang="de-DE" sz="800" b="0" noProof="0" dirty="0">
              <a:solidFill>
                <a:schemeClr val="tx1"/>
              </a:solidFill>
              <a:latin typeface="+mn-lt"/>
            </a:endParaRPr>
          </a:p>
        </p:txBody>
      </p:sp>
      <p:sp>
        <p:nvSpPr>
          <p:cNvPr id="18" name="Masterfeld-Info-DE" hidden="1">
            <a:extLst>
              <a:ext uri="{FF2B5EF4-FFF2-40B4-BE49-F238E27FC236}">
                <a16:creationId xmlns:a16="http://schemas.microsoft.com/office/drawing/2014/main" id="{6568D25D-9208-4FF5-9DDC-D50BD8DCEA24}"/>
              </a:ext>
            </a:extLst>
          </p:cNvPr>
          <p:cNvSpPr txBox="1">
            <a:spLocks noChangeArrowheads="1"/>
          </p:cNvSpPr>
          <p:nvPr>
            <p:custDataLst>
              <p:tags r:id="rId2"/>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Individueller Informationsbereich</a:t>
            </a:r>
            <a:endParaRPr lang="de-DE" sz="800" b="0" noProof="0" dirty="0">
              <a:solidFill>
                <a:schemeClr val="tx1"/>
              </a:solidFill>
              <a:latin typeface="+mn-lt"/>
            </a:endParaRPr>
          </a:p>
        </p:txBody>
      </p:sp>
    </p:spTree>
    <p:extLst>
      <p:ext uri="{BB962C8B-B14F-4D97-AF65-F5344CB8AC3E}">
        <p14:creationId xmlns:p14="http://schemas.microsoft.com/office/powerpoint/2010/main" val="3384441215"/>
      </p:ext>
    </p:extLst>
  </p:cSld>
  <p:clrMapOvr>
    <a:masterClrMapping/>
  </p:clrMapOvr>
  <p:transition>
    <p:fade/>
  </p:transition>
  <p:hf hdr="0"/>
  <p:extLst>
    <p:ext uri="{DCECCB84-F9BA-43D5-87BE-67443E8EF086}">
      <p15:sldGuideLst xmlns:p15="http://schemas.microsoft.com/office/powerpoint/2012/main">
        <p15:guide id="1" pos="2684">
          <p15:clr>
            <a:srgbClr val="FBAE40"/>
          </p15:clr>
        </p15:guide>
        <p15:guide id="2" pos="7423">
          <p15:clr>
            <a:srgbClr val="FBAE40"/>
          </p15:clr>
        </p15:guide>
        <p15:guide id="3" pos="5110">
          <p15:clr>
            <a:srgbClr val="FBAE40"/>
          </p15:clr>
        </p15:guide>
        <p15:guide id="4" pos="4997">
          <p15:clr>
            <a:srgbClr val="FBAE40"/>
          </p15:clr>
        </p15:guide>
        <p15:guide id="5" pos="2570">
          <p15:clr>
            <a:srgbClr val="FBAE40"/>
          </p15:clr>
        </p15:guide>
        <p15:guide id="6" pos="257">
          <p15:clr>
            <a:srgbClr val="FBAE40"/>
          </p15:clr>
        </p15:guide>
        <p15:guide id="7" orient="horz" pos="3838">
          <p15:clr>
            <a:srgbClr val="FBAE40"/>
          </p15:clr>
        </p15:guide>
        <p15:guide id="8" orient="horz" pos="957">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Four Content Areas">
    <p:spTree>
      <p:nvGrpSpPr>
        <p:cNvPr id="1" name=""/>
        <p:cNvGrpSpPr/>
        <p:nvPr/>
      </p:nvGrpSpPr>
      <p:grpSpPr>
        <a:xfrm>
          <a:off x="0" y="0"/>
          <a:ext cx="0" cy="0"/>
          <a:chOff x="0" y="0"/>
          <a:chExt cx="0" cy="0"/>
        </a:xfrm>
      </p:grpSpPr>
      <p:sp>
        <p:nvSpPr>
          <p:cNvPr id="8" name="Inhaltsplatzhalter 1">
            <a:extLst>
              <a:ext uri="{FF2B5EF4-FFF2-40B4-BE49-F238E27FC236}">
                <a16:creationId xmlns:a16="http://schemas.microsoft.com/office/drawing/2014/main" id="{3BC0F0D8-9FF5-4203-B448-39BAF7EAAC3F}"/>
              </a:ext>
            </a:extLst>
          </p:cNvPr>
          <p:cNvSpPr>
            <a:spLocks noGrp="1"/>
          </p:cNvSpPr>
          <p:nvPr>
            <p:ph sz="quarter" idx="13" hasCustomPrompt="1"/>
          </p:nvPr>
        </p:nvSpPr>
        <p:spPr>
          <a:xfrm>
            <a:off x="407988" y="1520825"/>
            <a:ext cx="5616575" cy="2196000"/>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p:txBody>
      </p:sp>
      <p:sp>
        <p:nvSpPr>
          <p:cNvPr id="24" name="Inhaltsplatzhalter 2">
            <a:extLst>
              <a:ext uri="{FF2B5EF4-FFF2-40B4-BE49-F238E27FC236}">
                <a16:creationId xmlns:a16="http://schemas.microsoft.com/office/drawing/2014/main" id="{9C105228-F1CC-4FBD-A39D-54C96A5AE755}"/>
              </a:ext>
            </a:extLst>
          </p:cNvPr>
          <p:cNvSpPr>
            <a:spLocks noGrp="1"/>
          </p:cNvSpPr>
          <p:nvPr>
            <p:ph sz="quarter" idx="15" hasCustomPrompt="1"/>
          </p:nvPr>
        </p:nvSpPr>
        <p:spPr>
          <a:xfrm>
            <a:off x="6203950" y="1520825"/>
            <a:ext cx="5580063" cy="2196000"/>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p:txBody>
      </p:sp>
      <p:sp>
        <p:nvSpPr>
          <p:cNvPr id="22" name="Inhaltsplatzhalter 3">
            <a:extLst>
              <a:ext uri="{FF2B5EF4-FFF2-40B4-BE49-F238E27FC236}">
                <a16:creationId xmlns:a16="http://schemas.microsoft.com/office/drawing/2014/main" id="{7D80BD4F-7884-47C7-A491-DDF6970D8D01}"/>
              </a:ext>
            </a:extLst>
          </p:cNvPr>
          <p:cNvSpPr>
            <a:spLocks noGrp="1"/>
          </p:cNvSpPr>
          <p:nvPr>
            <p:ph sz="quarter" idx="14" hasCustomPrompt="1"/>
          </p:nvPr>
        </p:nvSpPr>
        <p:spPr>
          <a:xfrm>
            <a:off x="407988" y="3898800"/>
            <a:ext cx="5616575" cy="2196000"/>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p:txBody>
      </p:sp>
      <p:sp>
        <p:nvSpPr>
          <p:cNvPr id="26" name="Inhaltsplatzhalter 4">
            <a:extLst>
              <a:ext uri="{FF2B5EF4-FFF2-40B4-BE49-F238E27FC236}">
                <a16:creationId xmlns:a16="http://schemas.microsoft.com/office/drawing/2014/main" id="{43501644-F383-4B53-B31C-362D1CCDBB04}"/>
              </a:ext>
            </a:extLst>
          </p:cNvPr>
          <p:cNvSpPr>
            <a:spLocks noGrp="1"/>
          </p:cNvSpPr>
          <p:nvPr>
            <p:ph sz="quarter" idx="16" hasCustomPrompt="1"/>
          </p:nvPr>
        </p:nvSpPr>
        <p:spPr>
          <a:xfrm>
            <a:off x="6203950" y="3898800"/>
            <a:ext cx="5580063" cy="2196000"/>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p:txBody>
      </p:sp>
      <p:sp>
        <p:nvSpPr>
          <p:cNvPr id="2" name="Titel">
            <a:extLst>
              <a:ext uri="{FF2B5EF4-FFF2-40B4-BE49-F238E27FC236}">
                <a16:creationId xmlns:a16="http://schemas.microsoft.com/office/drawing/2014/main" id="{38842B77-A3FA-4B92-A31A-0DF1B28CBD2E}"/>
              </a:ext>
            </a:extLst>
          </p:cNvPr>
          <p:cNvSpPr>
            <a:spLocks noGrp="1"/>
          </p:cNvSpPr>
          <p:nvPr>
            <p:ph type="title"/>
          </p:nvPr>
        </p:nvSpPr>
        <p:spPr/>
        <p:txBody>
          <a:bodyPr/>
          <a:lstStyle/>
          <a:p>
            <a:r>
              <a:rPr lang="en-US"/>
              <a:t>Click to edit Master title style</a:t>
            </a:r>
            <a:endParaRPr lang="de-DE"/>
          </a:p>
        </p:txBody>
      </p:sp>
      <p:sp>
        <p:nvSpPr>
          <p:cNvPr id="6" name="Datumsplatzhalter 5">
            <a:extLst>
              <a:ext uri="{FF2B5EF4-FFF2-40B4-BE49-F238E27FC236}">
                <a16:creationId xmlns:a16="http://schemas.microsoft.com/office/drawing/2014/main" id="{C43BA914-5104-45EC-B47B-AF6860250B7D}"/>
              </a:ext>
            </a:extLst>
          </p:cNvPr>
          <p:cNvSpPr>
            <a:spLocks noGrp="1"/>
          </p:cNvSpPr>
          <p:nvPr>
            <p:ph type="dt" sz="half" idx="17"/>
          </p:nvPr>
        </p:nvSpPr>
        <p:spPr/>
        <p:txBody>
          <a:bodyPr/>
          <a:lstStyle>
            <a:lvl1pPr rtl="0">
              <a:defRPr/>
            </a:lvl1pPr>
          </a:lstStyle>
          <a:p>
            <a:r>
              <a:rPr lang="de-DE"/>
              <a:t>08.12.2022</a:t>
            </a:r>
            <a:endParaRPr lang="de-DE" dirty="0"/>
          </a:p>
        </p:txBody>
      </p:sp>
      <p:sp>
        <p:nvSpPr>
          <p:cNvPr id="7" name="Fußzeilenplatzhalter 6">
            <a:extLst>
              <a:ext uri="{FF2B5EF4-FFF2-40B4-BE49-F238E27FC236}">
                <a16:creationId xmlns:a16="http://schemas.microsoft.com/office/drawing/2014/main" id="{7B45B8B6-642B-4F83-911A-02F584B9722A}"/>
              </a:ext>
            </a:extLst>
          </p:cNvPr>
          <p:cNvSpPr>
            <a:spLocks noGrp="1"/>
          </p:cNvSpPr>
          <p:nvPr>
            <p:ph type="ftr" sz="quarter" idx="18"/>
          </p:nvPr>
        </p:nvSpPr>
        <p:spPr/>
        <p:txBody>
          <a:bodyPr/>
          <a:lstStyle>
            <a:lvl1pPr rtl="0">
              <a:defRPr/>
            </a:lvl1pPr>
          </a:lstStyle>
          <a:p>
            <a:r>
              <a:rPr lang="de-DE"/>
              <a:t>Gan Zhen Yang © Continental AG </a:t>
            </a:r>
            <a:endParaRPr lang="de-DE" dirty="0"/>
          </a:p>
        </p:txBody>
      </p:sp>
      <p:sp>
        <p:nvSpPr>
          <p:cNvPr id="9" name="Foliennummernplatzhalter 8">
            <a:extLst>
              <a:ext uri="{FF2B5EF4-FFF2-40B4-BE49-F238E27FC236}">
                <a16:creationId xmlns:a16="http://schemas.microsoft.com/office/drawing/2014/main" id="{DDE9945D-4C35-4C6B-907F-8412ED727BAC}"/>
              </a:ext>
            </a:extLst>
          </p:cNvPr>
          <p:cNvSpPr>
            <a:spLocks noGrp="1"/>
          </p:cNvSpPr>
          <p:nvPr>
            <p:ph type="sldNum" sz="quarter" idx="19"/>
          </p:nvPr>
        </p:nvSpPr>
        <p:spPr/>
        <p:txBody>
          <a:bodyPr/>
          <a:lstStyle>
            <a:lvl1pPr rtl="0">
              <a:defRPr/>
            </a:lvl1pPr>
          </a:lstStyle>
          <a:p>
            <a:fld id="{ADA48181-2C78-49CB-8C52-912A07842C2E}" type="slidenum">
              <a:rPr lang="de-DE" smtClean="0"/>
              <a:pPr/>
              <a:t>‹#›</a:t>
            </a:fld>
            <a:endParaRPr lang="de-DE" dirty="0"/>
          </a:p>
        </p:txBody>
      </p:sp>
      <p:sp>
        <p:nvSpPr>
          <p:cNvPr id="14" name="MIO_LOGOPLACEHOLDER#Logo_16x9" hidden="1">
            <a:extLst>
              <a:ext uri="{FF2B5EF4-FFF2-40B4-BE49-F238E27FC236}">
                <a16:creationId xmlns:a16="http://schemas.microsoft.com/office/drawing/2014/main" id="{AE83C1C4-2440-4C35-8A90-849EB54D0C99}"/>
              </a:ext>
            </a:extLst>
          </p:cNvPr>
          <p:cNvSpPr/>
          <p:nvPr/>
        </p:nvSpPr>
        <p:spPr>
          <a:xfrm>
            <a:off x="10743630" y="476672"/>
            <a:ext cx="1050519" cy="430947"/>
          </a:xfrm>
          <a:prstGeom prst="rect">
            <a:avLst/>
          </a:prstGeom>
          <a:solidFill>
            <a:schemeClr val="tx1"/>
          </a:solidFill>
          <a:ln w="3175">
            <a:no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67" noProof="0" dirty="0">
              <a:solidFill>
                <a:srgbClr val="00B0F0"/>
              </a:solidFill>
            </a:endParaRPr>
          </a:p>
        </p:txBody>
      </p:sp>
      <p:sp>
        <p:nvSpPr>
          <p:cNvPr id="15" name="Masterfeld-Info-EN">
            <a:extLst>
              <a:ext uri="{FF2B5EF4-FFF2-40B4-BE49-F238E27FC236}">
                <a16:creationId xmlns:a16="http://schemas.microsoft.com/office/drawing/2014/main" id="{A4F32111-9F5F-47D1-8FA5-15FB4F65DC6A}"/>
              </a:ext>
            </a:extLst>
          </p:cNvPr>
          <p:cNvSpPr txBox="1">
            <a:spLocks noChangeArrowheads="1"/>
          </p:cNvSpPr>
          <p:nvPr>
            <p:custDataLst>
              <p:tags r:id="rId1"/>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Internship Reflection</a:t>
            </a:r>
            <a:endParaRPr lang="de-DE" sz="800" b="0" noProof="0" dirty="0">
              <a:solidFill>
                <a:schemeClr val="tx1"/>
              </a:solidFill>
              <a:latin typeface="+mn-lt"/>
            </a:endParaRPr>
          </a:p>
        </p:txBody>
      </p:sp>
      <p:sp>
        <p:nvSpPr>
          <p:cNvPr id="17" name="Masterfeld-Info-DE" hidden="1">
            <a:extLst>
              <a:ext uri="{FF2B5EF4-FFF2-40B4-BE49-F238E27FC236}">
                <a16:creationId xmlns:a16="http://schemas.microsoft.com/office/drawing/2014/main" id="{A565A0D1-29C1-4751-A3DE-B8D9766B712D}"/>
              </a:ext>
            </a:extLst>
          </p:cNvPr>
          <p:cNvSpPr txBox="1">
            <a:spLocks noChangeArrowheads="1"/>
          </p:cNvSpPr>
          <p:nvPr>
            <p:custDataLst>
              <p:tags r:id="rId2"/>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Individueller Informationsbereich</a:t>
            </a:r>
            <a:endParaRPr lang="de-DE" sz="800" b="0" noProof="0" dirty="0">
              <a:solidFill>
                <a:schemeClr val="tx1"/>
              </a:solidFill>
              <a:latin typeface="+mn-lt"/>
            </a:endParaRPr>
          </a:p>
        </p:txBody>
      </p:sp>
    </p:spTree>
    <p:extLst>
      <p:ext uri="{BB962C8B-B14F-4D97-AF65-F5344CB8AC3E}">
        <p14:creationId xmlns:p14="http://schemas.microsoft.com/office/powerpoint/2010/main" val="493107162"/>
      </p:ext>
    </p:extLst>
  </p:cSld>
  <p:clrMapOvr>
    <a:masterClrMapping/>
  </p:clrMapOvr>
  <p:transition>
    <p:fade/>
  </p:transition>
  <p:hf hdr="0"/>
  <p:extLst>
    <p:ext uri="{DCECCB84-F9BA-43D5-87BE-67443E8EF086}">
      <p15:sldGuideLst xmlns:p15="http://schemas.microsoft.com/office/powerpoint/2012/main">
        <p15:guide id="1" pos="3795">
          <p15:clr>
            <a:srgbClr val="FBAE40"/>
          </p15:clr>
        </p15:guide>
        <p15:guide id="2" pos="257">
          <p15:clr>
            <a:srgbClr val="FBAE40"/>
          </p15:clr>
        </p15:guide>
        <p15:guide id="3" pos="7423">
          <p15:clr>
            <a:srgbClr val="FBAE40"/>
          </p15:clr>
        </p15:guide>
        <p15:guide id="4" pos="3908">
          <p15:clr>
            <a:srgbClr val="FBAE40"/>
          </p15:clr>
        </p15:guide>
        <p15:guide id="5" orient="horz" pos="2341">
          <p15:clr>
            <a:srgbClr val="FBAE40"/>
          </p15:clr>
        </p15:guide>
        <p15:guide id="6" orient="horz" pos="957">
          <p15:clr>
            <a:srgbClr val="FBAE40"/>
          </p15:clr>
        </p15:guide>
        <p15:guide id="7" orient="horz" pos="2455">
          <p15:clr>
            <a:srgbClr val="FBAE40"/>
          </p15:clr>
        </p15:guide>
        <p15:guide id="8" orient="horz" pos="3838">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and Footer Only (white)">
    <p:spTree>
      <p:nvGrpSpPr>
        <p:cNvPr id="1" name=""/>
        <p:cNvGrpSpPr/>
        <p:nvPr/>
      </p:nvGrpSpPr>
      <p:grpSpPr>
        <a:xfrm>
          <a:off x="0" y="0"/>
          <a:ext cx="0" cy="0"/>
          <a:chOff x="0" y="0"/>
          <a:chExt cx="0" cy="0"/>
        </a:xfrm>
      </p:grpSpPr>
      <p:sp>
        <p:nvSpPr>
          <p:cNvPr id="2" name="Titel 5">
            <a:extLst>
              <a:ext uri="{FF2B5EF4-FFF2-40B4-BE49-F238E27FC236}">
                <a16:creationId xmlns:a16="http://schemas.microsoft.com/office/drawing/2014/main" id="{A85D4FD2-87D1-43BF-8440-E5A1FEAE31C9}"/>
              </a:ext>
            </a:extLst>
          </p:cNvPr>
          <p:cNvSpPr>
            <a:spLocks noGrp="1"/>
          </p:cNvSpPr>
          <p:nvPr>
            <p:ph type="title"/>
          </p:nvPr>
        </p:nvSpPr>
        <p:spPr/>
        <p:txBody>
          <a:bodyPr/>
          <a:lstStyle/>
          <a:p>
            <a:r>
              <a:rPr lang="en-US"/>
              <a:t>Click to edit Master title style</a:t>
            </a:r>
            <a:endParaRPr lang="de-DE"/>
          </a:p>
        </p:txBody>
      </p:sp>
      <p:sp>
        <p:nvSpPr>
          <p:cNvPr id="6" name="Datumsplatzhalter 5">
            <a:extLst>
              <a:ext uri="{FF2B5EF4-FFF2-40B4-BE49-F238E27FC236}">
                <a16:creationId xmlns:a16="http://schemas.microsoft.com/office/drawing/2014/main" id="{EFAD41F3-0F53-498D-8891-916DD8545BC8}"/>
              </a:ext>
            </a:extLst>
          </p:cNvPr>
          <p:cNvSpPr>
            <a:spLocks noGrp="1"/>
          </p:cNvSpPr>
          <p:nvPr>
            <p:ph type="dt" sz="half" idx="10"/>
          </p:nvPr>
        </p:nvSpPr>
        <p:spPr/>
        <p:txBody>
          <a:bodyPr/>
          <a:lstStyle>
            <a:lvl1pPr rtl="0">
              <a:defRPr/>
            </a:lvl1pPr>
          </a:lstStyle>
          <a:p>
            <a:r>
              <a:rPr lang="de-DE"/>
              <a:t>08.12.2022</a:t>
            </a:r>
            <a:endParaRPr lang="de-DE" dirty="0"/>
          </a:p>
        </p:txBody>
      </p:sp>
      <p:sp>
        <p:nvSpPr>
          <p:cNvPr id="7" name="Fußzeilenplatzhalter 6">
            <a:extLst>
              <a:ext uri="{FF2B5EF4-FFF2-40B4-BE49-F238E27FC236}">
                <a16:creationId xmlns:a16="http://schemas.microsoft.com/office/drawing/2014/main" id="{454DE63F-CE96-406B-8AA0-D15BA990C8EB}"/>
              </a:ext>
            </a:extLst>
          </p:cNvPr>
          <p:cNvSpPr>
            <a:spLocks noGrp="1"/>
          </p:cNvSpPr>
          <p:nvPr>
            <p:ph type="ftr" sz="quarter" idx="11"/>
          </p:nvPr>
        </p:nvSpPr>
        <p:spPr/>
        <p:txBody>
          <a:bodyPr/>
          <a:lstStyle>
            <a:lvl1pPr rtl="0">
              <a:defRPr/>
            </a:lvl1pPr>
          </a:lstStyle>
          <a:p>
            <a:r>
              <a:rPr lang="de-DE"/>
              <a:t>Gan Zhen Yang © Continental AG </a:t>
            </a:r>
            <a:endParaRPr lang="de-DE" dirty="0"/>
          </a:p>
        </p:txBody>
      </p:sp>
      <p:sp>
        <p:nvSpPr>
          <p:cNvPr id="8" name="Foliennummernplatzhalter 7">
            <a:extLst>
              <a:ext uri="{FF2B5EF4-FFF2-40B4-BE49-F238E27FC236}">
                <a16:creationId xmlns:a16="http://schemas.microsoft.com/office/drawing/2014/main" id="{2D0E597A-3526-48A9-A062-D5CA87A441EA}"/>
              </a:ext>
            </a:extLst>
          </p:cNvPr>
          <p:cNvSpPr>
            <a:spLocks noGrp="1"/>
          </p:cNvSpPr>
          <p:nvPr>
            <p:ph type="sldNum" sz="quarter" idx="12"/>
          </p:nvPr>
        </p:nvSpPr>
        <p:spPr/>
        <p:txBody>
          <a:bodyPr/>
          <a:lstStyle>
            <a:lvl1pPr rtl="0">
              <a:defRPr/>
            </a:lvl1pPr>
          </a:lstStyle>
          <a:p>
            <a:fld id="{ADA48181-2C78-49CB-8C52-912A07842C2E}" type="slidenum">
              <a:rPr lang="de-DE" smtClean="0"/>
              <a:pPr/>
              <a:t>‹#›</a:t>
            </a:fld>
            <a:endParaRPr lang="de-DE" dirty="0"/>
          </a:p>
        </p:txBody>
      </p:sp>
      <p:sp>
        <p:nvSpPr>
          <p:cNvPr id="13" name="MIO_LOGOPLACEHOLDER#Logo_16x9" hidden="1">
            <a:extLst>
              <a:ext uri="{FF2B5EF4-FFF2-40B4-BE49-F238E27FC236}">
                <a16:creationId xmlns:a16="http://schemas.microsoft.com/office/drawing/2014/main" id="{538DCDCD-709A-47C3-B872-1E7729B2D967}"/>
              </a:ext>
            </a:extLst>
          </p:cNvPr>
          <p:cNvSpPr/>
          <p:nvPr/>
        </p:nvSpPr>
        <p:spPr>
          <a:xfrm>
            <a:off x="10743630" y="476672"/>
            <a:ext cx="1050519" cy="430947"/>
          </a:xfrm>
          <a:prstGeom prst="rect">
            <a:avLst/>
          </a:prstGeom>
          <a:solidFill>
            <a:schemeClr val="tx1"/>
          </a:solidFill>
          <a:ln w="3175">
            <a:no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67" noProof="0" dirty="0">
              <a:solidFill>
                <a:srgbClr val="00B0F0"/>
              </a:solidFill>
            </a:endParaRPr>
          </a:p>
        </p:txBody>
      </p:sp>
      <p:sp>
        <p:nvSpPr>
          <p:cNvPr id="14" name="Masterfeld-Info-EN">
            <a:extLst>
              <a:ext uri="{FF2B5EF4-FFF2-40B4-BE49-F238E27FC236}">
                <a16:creationId xmlns:a16="http://schemas.microsoft.com/office/drawing/2014/main" id="{CE7A2DCD-19B9-4230-BE95-2102E5489DE2}"/>
              </a:ext>
            </a:extLst>
          </p:cNvPr>
          <p:cNvSpPr txBox="1">
            <a:spLocks noChangeArrowheads="1"/>
          </p:cNvSpPr>
          <p:nvPr>
            <p:custDataLst>
              <p:tags r:id="rId1"/>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Internship Reflection</a:t>
            </a:r>
            <a:endParaRPr lang="de-DE" sz="800" b="0" noProof="0" dirty="0">
              <a:solidFill>
                <a:schemeClr val="tx1"/>
              </a:solidFill>
              <a:latin typeface="+mn-lt"/>
            </a:endParaRPr>
          </a:p>
        </p:txBody>
      </p:sp>
      <p:sp>
        <p:nvSpPr>
          <p:cNvPr id="15" name="Masterfeld-Info-DE" hidden="1">
            <a:extLst>
              <a:ext uri="{FF2B5EF4-FFF2-40B4-BE49-F238E27FC236}">
                <a16:creationId xmlns:a16="http://schemas.microsoft.com/office/drawing/2014/main" id="{7EC192F8-B1F4-47DC-A746-001DCD5EE65A}"/>
              </a:ext>
            </a:extLst>
          </p:cNvPr>
          <p:cNvSpPr txBox="1">
            <a:spLocks noChangeArrowheads="1"/>
          </p:cNvSpPr>
          <p:nvPr>
            <p:custDataLst>
              <p:tags r:id="rId2"/>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Individueller Informationsbereich</a:t>
            </a:r>
            <a:endParaRPr lang="de-DE" sz="800" b="0" noProof="0" dirty="0">
              <a:solidFill>
                <a:schemeClr val="tx1"/>
              </a:solidFill>
              <a:latin typeface="+mn-lt"/>
            </a:endParaRPr>
          </a:p>
        </p:txBody>
      </p:sp>
    </p:spTree>
    <p:extLst>
      <p:ext uri="{BB962C8B-B14F-4D97-AF65-F5344CB8AC3E}">
        <p14:creationId xmlns:p14="http://schemas.microsoft.com/office/powerpoint/2010/main" val="4278203543"/>
      </p:ext>
    </p:extLst>
  </p:cSld>
  <p:clrMapOvr>
    <a:masterClrMapping/>
  </p:clrMapOvr>
  <p:transition>
    <p:fade/>
  </p:transition>
  <p:hf hdr="0"/>
  <p:extLst>
    <p:ext uri="{DCECCB84-F9BA-43D5-87BE-67443E8EF086}">
      <p15:sldGuideLst xmlns:p15="http://schemas.microsoft.com/office/powerpoint/2012/main">
        <p15:guide id="1" pos="7423">
          <p15:clr>
            <a:srgbClr val="FBAE40"/>
          </p15:clr>
        </p15:guide>
        <p15:guide id="2" pos="257">
          <p15:clr>
            <a:srgbClr val="FBAE40"/>
          </p15:clr>
        </p15:guide>
        <p15:guide id="3" orient="horz" pos="3838">
          <p15:clr>
            <a:srgbClr val="FBAE40"/>
          </p15:clr>
        </p15:guide>
        <p15:guide id="4" orient="horz" pos="959">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and Footer Only (grey)">
    <p:spTree>
      <p:nvGrpSpPr>
        <p:cNvPr id="1" name=""/>
        <p:cNvGrpSpPr/>
        <p:nvPr/>
      </p:nvGrpSpPr>
      <p:grpSpPr>
        <a:xfrm>
          <a:off x="0" y="0"/>
          <a:ext cx="0" cy="0"/>
          <a:chOff x="0" y="0"/>
          <a:chExt cx="0" cy="0"/>
        </a:xfrm>
      </p:grpSpPr>
      <p:sp>
        <p:nvSpPr>
          <p:cNvPr id="3" name="SHAPE grey">
            <a:extLst>
              <a:ext uri="{FF2B5EF4-FFF2-40B4-BE49-F238E27FC236}">
                <a16:creationId xmlns:a16="http://schemas.microsoft.com/office/drawing/2014/main" id="{3B7F7651-7C91-BC9F-2BED-66FE5133575B}"/>
              </a:ext>
            </a:extLst>
          </p:cNvPr>
          <p:cNvSpPr/>
          <p:nvPr/>
        </p:nvSpPr>
        <p:spPr>
          <a:xfrm>
            <a:off x="192220" y="189210"/>
            <a:ext cx="11807560" cy="6668791"/>
          </a:xfrm>
          <a:custGeom>
            <a:avLst/>
            <a:gdLst>
              <a:gd name="connsiteX0" fmla="*/ 0 w 11807560"/>
              <a:gd name="connsiteY0" fmla="*/ 6668790 h 6668791"/>
              <a:gd name="connsiteX1" fmla="*/ 11807560 w 11807560"/>
              <a:gd name="connsiteY1" fmla="*/ 6668790 h 6668791"/>
              <a:gd name="connsiteX2" fmla="*/ 11807560 w 11807560"/>
              <a:gd name="connsiteY2" fmla="*/ 6668791 h 6668791"/>
              <a:gd name="connsiteX3" fmla="*/ 0 w 11807560"/>
              <a:gd name="connsiteY3" fmla="*/ 6668791 h 6668791"/>
              <a:gd name="connsiteX4" fmla="*/ 0 w 11807560"/>
              <a:gd name="connsiteY4" fmla="*/ 0 h 6668791"/>
              <a:gd name="connsiteX5" fmla="*/ 11807560 w 11807560"/>
              <a:gd name="connsiteY5" fmla="*/ 0 h 6668791"/>
              <a:gd name="connsiteX6" fmla="*/ 11807560 w 11807560"/>
              <a:gd name="connsiteY6" fmla="*/ 6479581 h 6668791"/>
              <a:gd name="connsiteX7" fmla="*/ 0 w 11807560"/>
              <a:gd name="connsiteY7" fmla="*/ 6479581 h 6668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07560" h="6668791">
                <a:moveTo>
                  <a:pt x="0" y="6668790"/>
                </a:moveTo>
                <a:lnTo>
                  <a:pt x="11807560" y="6668790"/>
                </a:lnTo>
                <a:lnTo>
                  <a:pt x="11807560" y="6668791"/>
                </a:lnTo>
                <a:lnTo>
                  <a:pt x="0" y="6668791"/>
                </a:lnTo>
                <a:close/>
                <a:moveTo>
                  <a:pt x="0" y="0"/>
                </a:moveTo>
                <a:lnTo>
                  <a:pt x="11807560" y="0"/>
                </a:lnTo>
                <a:lnTo>
                  <a:pt x="11807560" y="6479581"/>
                </a:lnTo>
                <a:lnTo>
                  <a:pt x="0" y="6479581"/>
                </a:lnTo>
                <a:close/>
              </a:path>
            </a:pathLst>
          </a:custGeom>
          <a:solidFill>
            <a:schemeClr val="bg2"/>
          </a:solidFill>
          <a:ln w="9525">
            <a:noFill/>
          </a:ln>
        </p:spPr>
        <p:style>
          <a:lnRef idx="1">
            <a:schemeClr val="accent1"/>
          </a:lnRef>
          <a:fillRef idx="0">
            <a:schemeClr val="accent1"/>
          </a:fillRef>
          <a:effectRef idx="0">
            <a:schemeClr val="accent1"/>
          </a:effectRef>
          <a:fontRef idx="minor">
            <a:schemeClr val="tx1"/>
          </a:fontRef>
        </p:style>
        <p:txBody>
          <a:bodyPr wrap="square" lIns="36000" tIns="36000" rIns="36000" bIns="36000" rtlCol="0" anchor="ctr">
            <a:noAutofit/>
          </a:bodyPr>
          <a:lstStyle/>
          <a:p>
            <a:pPr algn="ctr" defTabSz="900000" rtl="0" eaLnBrk="1" fontAlgn="auto" hangingPunct="1">
              <a:lnSpc>
                <a:spcPct val="100000"/>
              </a:lnSpc>
              <a:spcBef>
                <a:spcPts val="0"/>
              </a:spcBef>
              <a:spcAft>
                <a:spcPts val="600"/>
              </a:spcAft>
            </a:pPr>
            <a:endParaRPr lang="de-DE" sz="1600" b="0" i="0" u="none" baseline="0" dirty="0" err="1">
              <a:solidFill>
                <a:srgbClr val="181818"/>
              </a:solidFill>
              <a:latin typeface="Arial" panose="020B0604020202020204" pitchFamily="34" charset="0"/>
            </a:endParaRPr>
          </a:p>
        </p:txBody>
      </p:sp>
      <p:cxnSp>
        <p:nvCxnSpPr>
          <p:cNvPr id="4" name="LINE">
            <a:extLst>
              <a:ext uri="{FF2B5EF4-FFF2-40B4-BE49-F238E27FC236}">
                <a16:creationId xmlns:a16="http://schemas.microsoft.com/office/drawing/2014/main" id="{AD2F50D5-5FAE-CA2D-5B45-64D15BB224E0}"/>
              </a:ext>
            </a:extLst>
          </p:cNvPr>
          <p:cNvCxnSpPr>
            <a:cxnSpLocks/>
          </p:cNvCxnSpPr>
          <p:nvPr/>
        </p:nvCxnSpPr>
        <p:spPr>
          <a:xfrm>
            <a:off x="407987" y="6303600"/>
            <a:ext cx="11376000" cy="0"/>
          </a:xfrm>
          <a:prstGeom prst="line">
            <a:avLst/>
          </a:prstGeom>
          <a:ln w="4445">
            <a:solidFill>
              <a:schemeClr val="tx1"/>
            </a:solidFill>
          </a:ln>
        </p:spPr>
        <p:style>
          <a:lnRef idx="1">
            <a:schemeClr val="accent1"/>
          </a:lnRef>
          <a:fillRef idx="0">
            <a:schemeClr val="accent1"/>
          </a:fillRef>
          <a:effectRef idx="0">
            <a:schemeClr val="accent1"/>
          </a:effectRef>
          <a:fontRef idx="minor">
            <a:schemeClr val="tx1"/>
          </a:fontRef>
        </p:style>
      </p:cxnSp>
      <p:pic>
        <p:nvPicPr>
          <p:cNvPr id="9" name="LOGO">
            <a:extLst>
              <a:ext uri="{FF2B5EF4-FFF2-40B4-BE49-F238E27FC236}">
                <a16:creationId xmlns:a16="http://schemas.microsoft.com/office/drawing/2014/main" id="{E6393C4A-7507-9D13-AC35-F168E7ACDC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6336000"/>
            <a:ext cx="1054886" cy="324000"/>
          </a:xfrm>
          <a:prstGeom prst="rect">
            <a:avLst/>
          </a:prstGeom>
          <a:noFill/>
          <a:ln>
            <a:noFill/>
          </a:ln>
        </p:spPr>
      </p:pic>
      <p:sp>
        <p:nvSpPr>
          <p:cNvPr id="2" name="Titel 5">
            <a:extLst>
              <a:ext uri="{FF2B5EF4-FFF2-40B4-BE49-F238E27FC236}">
                <a16:creationId xmlns:a16="http://schemas.microsoft.com/office/drawing/2014/main" id="{A85D4FD2-87D1-43BF-8440-E5A1FEAE31C9}"/>
              </a:ext>
            </a:extLst>
          </p:cNvPr>
          <p:cNvSpPr>
            <a:spLocks noGrp="1"/>
          </p:cNvSpPr>
          <p:nvPr>
            <p:ph type="title"/>
          </p:nvPr>
        </p:nvSpPr>
        <p:spPr/>
        <p:txBody>
          <a:bodyPr/>
          <a:lstStyle/>
          <a:p>
            <a:r>
              <a:rPr lang="en-US"/>
              <a:t>Click to edit Master title style</a:t>
            </a:r>
            <a:endParaRPr lang="de-DE"/>
          </a:p>
        </p:txBody>
      </p:sp>
      <p:sp>
        <p:nvSpPr>
          <p:cNvPr id="6" name="Datumsplatzhalter 5">
            <a:extLst>
              <a:ext uri="{FF2B5EF4-FFF2-40B4-BE49-F238E27FC236}">
                <a16:creationId xmlns:a16="http://schemas.microsoft.com/office/drawing/2014/main" id="{965FFC57-6077-4AEA-8BDB-9C82DDC3C2D5}"/>
              </a:ext>
            </a:extLst>
          </p:cNvPr>
          <p:cNvSpPr>
            <a:spLocks noGrp="1"/>
          </p:cNvSpPr>
          <p:nvPr>
            <p:ph type="dt" sz="half" idx="10"/>
          </p:nvPr>
        </p:nvSpPr>
        <p:spPr/>
        <p:txBody>
          <a:bodyPr/>
          <a:lstStyle>
            <a:lvl1pPr rtl="0">
              <a:defRPr/>
            </a:lvl1pPr>
          </a:lstStyle>
          <a:p>
            <a:r>
              <a:rPr lang="de-DE"/>
              <a:t>08.12.2022</a:t>
            </a:r>
            <a:endParaRPr lang="de-DE" dirty="0"/>
          </a:p>
        </p:txBody>
      </p:sp>
      <p:sp>
        <p:nvSpPr>
          <p:cNvPr id="7" name="Fußzeilenplatzhalter 6">
            <a:extLst>
              <a:ext uri="{FF2B5EF4-FFF2-40B4-BE49-F238E27FC236}">
                <a16:creationId xmlns:a16="http://schemas.microsoft.com/office/drawing/2014/main" id="{45B69130-6EA9-4EBA-9D05-9A378F78444C}"/>
              </a:ext>
            </a:extLst>
          </p:cNvPr>
          <p:cNvSpPr>
            <a:spLocks noGrp="1"/>
          </p:cNvSpPr>
          <p:nvPr>
            <p:ph type="ftr" sz="quarter" idx="11"/>
          </p:nvPr>
        </p:nvSpPr>
        <p:spPr/>
        <p:txBody>
          <a:bodyPr/>
          <a:lstStyle>
            <a:lvl1pPr rtl="0">
              <a:defRPr/>
            </a:lvl1pPr>
          </a:lstStyle>
          <a:p>
            <a:r>
              <a:rPr lang="de-DE"/>
              <a:t>Gan Zhen Yang © Continental AG </a:t>
            </a:r>
            <a:endParaRPr lang="de-DE" dirty="0"/>
          </a:p>
        </p:txBody>
      </p:sp>
      <p:sp>
        <p:nvSpPr>
          <p:cNvPr id="8" name="Foliennummernplatzhalter 7">
            <a:extLst>
              <a:ext uri="{FF2B5EF4-FFF2-40B4-BE49-F238E27FC236}">
                <a16:creationId xmlns:a16="http://schemas.microsoft.com/office/drawing/2014/main" id="{8EC34FCF-8B3A-4505-9567-B2E672102CD2}"/>
              </a:ext>
            </a:extLst>
          </p:cNvPr>
          <p:cNvSpPr>
            <a:spLocks noGrp="1"/>
          </p:cNvSpPr>
          <p:nvPr>
            <p:ph type="sldNum" sz="quarter" idx="12"/>
          </p:nvPr>
        </p:nvSpPr>
        <p:spPr/>
        <p:txBody>
          <a:bodyPr/>
          <a:lstStyle>
            <a:lvl1pPr rtl="0">
              <a:defRPr/>
            </a:lvl1pPr>
          </a:lstStyle>
          <a:p>
            <a:fld id="{ADA48181-2C78-49CB-8C52-912A07842C2E}" type="slidenum">
              <a:rPr lang="de-DE" smtClean="0"/>
              <a:pPr/>
              <a:t>‹#›</a:t>
            </a:fld>
            <a:endParaRPr lang="de-DE" dirty="0"/>
          </a:p>
        </p:txBody>
      </p:sp>
      <p:sp>
        <p:nvSpPr>
          <p:cNvPr id="13" name="MIO_LOGOPLACEHOLDER#Logo_16x9" hidden="1">
            <a:extLst>
              <a:ext uri="{FF2B5EF4-FFF2-40B4-BE49-F238E27FC236}">
                <a16:creationId xmlns:a16="http://schemas.microsoft.com/office/drawing/2014/main" id="{538DCDCD-709A-47C3-B872-1E7729B2D967}"/>
              </a:ext>
            </a:extLst>
          </p:cNvPr>
          <p:cNvSpPr/>
          <p:nvPr/>
        </p:nvSpPr>
        <p:spPr>
          <a:xfrm>
            <a:off x="10743630" y="476672"/>
            <a:ext cx="1050519" cy="430947"/>
          </a:xfrm>
          <a:prstGeom prst="rect">
            <a:avLst/>
          </a:prstGeom>
          <a:solidFill>
            <a:schemeClr val="tx1"/>
          </a:solidFill>
          <a:ln w="3175">
            <a:no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67" noProof="0" dirty="0">
              <a:solidFill>
                <a:srgbClr val="00B0F0"/>
              </a:solidFill>
            </a:endParaRPr>
          </a:p>
        </p:txBody>
      </p:sp>
      <p:sp>
        <p:nvSpPr>
          <p:cNvPr id="14" name="Masterfeld-Info-EN">
            <a:extLst>
              <a:ext uri="{FF2B5EF4-FFF2-40B4-BE49-F238E27FC236}">
                <a16:creationId xmlns:a16="http://schemas.microsoft.com/office/drawing/2014/main" id="{CE7A2DCD-19B9-4230-BE95-2102E5489DE2}"/>
              </a:ext>
            </a:extLst>
          </p:cNvPr>
          <p:cNvSpPr txBox="1">
            <a:spLocks noChangeArrowheads="1"/>
          </p:cNvSpPr>
          <p:nvPr>
            <p:custDataLst>
              <p:tags r:id="rId1"/>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Internship Reflection</a:t>
            </a:r>
            <a:endParaRPr lang="de-DE" sz="800" b="0" noProof="0" dirty="0">
              <a:solidFill>
                <a:schemeClr val="tx1"/>
              </a:solidFill>
              <a:latin typeface="+mn-lt"/>
            </a:endParaRPr>
          </a:p>
        </p:txBody>
      </p:sp>
      <p:sp>
        <p:nvSpPr>
          <p:cNvPr id="15" name="Masterfeld-Info-DE" hidden="1">
            <a:extLst>
              <a:ext uri="{FF2B5EF4-FFF2-40B4-BE49-F238E27FC236}">
                <a16:creationId xmlns:a16="http://schemas.microsoft.com/office/drawing/2014/main" id="{7EC192F8-B1F4-47DC-A746-001DCD5EE65A}"/>
              </a:ext>
            </a:extLst>
          </p:cNvPr>
          <p:cNvSpPr txBox="1">
            <a:spLocks noChangeArrowheads="1"/>
          </p:cNvSpPr>
          <p:nvPr>
            <p:custDataLst>
              <p:tags r:id="rId2"/>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Individueller Informationsbereich</a:t>
            </a:r>
            <a:endParaRPr lang="de-DE" sz="800" b="0" noProof="0" dirty="0">
              <a:solidFill>
                <a:schemeClr val="tx1"/>
              </a:solidFill>
              <a:latin typeface="+mn-lt"/>
            </a:endParaRPr>
          </a:p>
        </p:txBody>
      </p:sp>
    </p:spTree>
    <p:extLst>
      <p:ext uri="{BB962C8B-B14F-4D97-AF65-F5344CB8AC3E}">
        <p14:creationId xmlns:p14="http://schemas.microsoft.com/office/powerpoint/2010/main" val="2011769034"/>
      </p:ext>
    </p:extLst>
  </p:cSld>
  <p:clrMapOvr>
    <a:masterClrMapping/>
  </p:clrMapOvr>
  <p:transition>
    <p:fade/>
  </p:transition>
  <p:hf hdr="0"/>
  <p:extLst>
    <p:ext uri="{DCECCB84-F9BA-43D5-87BE-67443E8EF086}">
      <p15:sldGuideLst xmlns:p15="http://schemas.microsoft.com/office/powerpoint/2012/main">
        <p15:guide id="1" pos="7423">
          <p15:clr>
            <a:srgbClr val="FBAE40"/>
          </p15:clr>
        </p15:guide>
        <p15:guide id="2" pos="257">
          <p15:clr>
            <a:srgbClr val="FBAE40"/>
          </p15:clr>
        </p15:guide>
        <p15:guide id="3" orient="horz" pos="3838">
          <p15:clr>
            <a:srgbClr val="FBAE40"/>
          </p15:clr>
        </p15:guide>
        <p15:guide id="4" orient="horz" pos="959">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Footer Only">
    <p:spTree>
      <p:nvGrpSpPr>
        <p:cNvPr id="1" name=""/>
        <p:cNvGrpSpPr/>
        <p:nvPr/>
      </p:nvGrpSpPr>
      <p:grpSpPr>
        <a:xfrm>
          <a:off x="0" y="0"/>
          <a:ext cx="0" cy="0"/>
          <a:chOff x="0" y="0"/>
          <a:chExt cx="0" cy="0"/>
        </a:xfrm>
      </p:grpSpPr>
      <p:sp>
        <p:nvSpPr>
          <p:cNvPr id="5" name="Datumsplatzhalter 4">
            <a:extLst>
              <a:ext uri="{FF2B5EF4-FFF2-40B4-BE49-F238E27FC236}">
                <a16:creationId xmlns:a16="http://schemas.microsoft.com/office/drawing/2014/main" id="{B6CA0499-F19D-406D-B321-383D04CA1DC2}"/>
              </a:ext>
            </a:extLst>
          </p:cNvPr>
          <p:cNvSpPr>
            <a:spLocks noGrp="1"/>
          </p:cNvSpPr>
          <p:nvPr>
            <p:ph type="dt" sz="half" idx="10"/>
          </p:nvPr>
        </p:nvSpPr>
        <p:spPr/>
        <p:txBody>
          <a:bodyPr/>
          <a:lstStyle>
            <a:lvl1pPr rtl="0">
              <a:defRPr/>
            </a:lvl1pPr>
          </a:lstStyle>
          <a:p>
            <a:r>
              <a:rPr lang="de-DE"/>
              <a:t>08.12.2022</a:t>
            </a:r>
            <a:endParaRPr lang="de-DE" dirty="0"/>
          </a:p>
        </p:txBody>
      </p:sp>
      <p:sp>
        <p:nvSpPr>
          <p:cNvPr id="6" name="Fußzeilenplatzhalter 5">
            <a:extLst>
              <a:ext uri="{FF2B5EF4-FFF2-40B4-BE49-F238E27FC236}">
                <a16:creationId xmlns:a16="http://schemas.microsoft.com/office/drawing/2014/main" id="{D6A9B86F-88DC-4014-B48D-C9E776E6F831}"/>
              </a:ext>
            </a:extLst>
          </p:cNvPr>
          <p:cNvSpPr>
            <a:spLocks noGrp="1"/>
          </p:cNvSpPr>
          <p:nvPr>
            <p:ph type="ftr" sz="quarter" idx="11"/>
          </p:nvPr>
        </p:nvSpPr>
        <p:spPr/>
        <p:txBody>
          <a:bodyPr/>
          <a:lstStyle>
            <a:lvl1pPr rtl="0">
              <a:defRPr/>
            </a:lvl1pPr>
          </a:lstStyle>
          <a:p>
            <a:r>
              <a:rPr lang="de-DE"/>
              <a:t>Gan Zhen Yang © Continental AG </a:t>
            </a:r>
            <a:endParaRPr lang="de-DE" dirty="0"/>
          </a:p>
        </p:txBody>
      </p:sp>
      <p:sp>
        <p:nvSpPr>
          <p:cNvPr id="7" name="Foliennummernplatzhalter 6">
            <a:extLst>
              <a:ext uri="{FF2B5EF4-FFF2-40B4-BE49-F238E27FC236}">
                <a16:creationId xmlns:a16="http://schemas.microsoft.com/office/drawing/2014/main" id="{2485D8B5-A468-406C-971C-66C2C9FEB41D}"/>
              </a:ext>
            </a:extLst>
          </p:cNvPr>
          <p:cNvSpPr>
            <a:spLocks noGrp="1"/>
          </p:cNvSpPr>
          <p:nvPr>
            <p:ph type="sldNum" sz="quarter" idx="12"/>
          </p:nvPr>
        </p:nvSpPr>
        <p:spPr/>
        <p:txBody>
          <a:bodyPr/>
          <a:lstStyle>
            <a:lvl1pPr rtl="0">
              <a:defRPr/>
            </a:lvl1pPr>
          </a:lstStyle>
          <a:p>
            <a:fld id="{ADA48181-2C78-49CB-8C52-912A07842C2E}" type="slidenum">
              <a:rPr lang="de-DE" smtClean="0"/>
              <a:pPr/>
              <a:t>‹#›</a:t>
            </a:fld>
            <a:endParaRPr lang="de-DE" dirty="0"/>
          </a:p>
        </p:txBody>
      </p:sp>
      <p:sp>
        <p:nvSpPr>
          <p:cNvPr id="12" name="MIO_LOGOPLACEHOLDER#Logo_16x9" hidden="1">
            <a:extLst>
              <a:ext uri="{FF2B5EF4-FFF2-40B4-BE49-F238E27FC236}">
                <a16:creationId xmlns:a16="http://schemas.microsoft.com/office/drawing/2014/main" id="{B00BF2E9-B74D-4FDD-95DE-38211AF3D5FF}"/>
              </a:ext>
            </a:extLst>
          </p:cNvPr>
          <p:cNvSpPr/>
          <p:nvPr/>
        </p:nvSpPr>
        <p:spPr>
          <a:xfrm>
            <a:off x="10743630" y="476672"/>
            <a:ext cx="1050519" cy="430947"/>
          </a:xfrm>
          <a:prstGeom prst="rect">
            <a:avLst/>
          </a:prstGeom>
          <a:solidFill>
            <a:schemeClr val="tx1"/>
          </a:solidFill>
          <a:ln w="3175">
            <a:no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67" noProof="0" dirty="0">
              <a:solidFill>
                <a:srgbClr val="00B0F0"/>
              </a:solidFill>
            </a:endParaRPr>
          </a:p>
        </p:txBody>
      </p:sp>
      <p:sp>
        <p:nvSpPr>
          <p:cNvPr id="13" name="Masterfeld-Info-EN">
            <a:extLst>
              <a:ext uri="{FF2B5EF4-FFF2-40B4-BE49-F238E27FC236}">
                <a16:creationId xmlns:a16="http://schemas.microsoft.com/office/drawing/2014/main" id="{6BAB1632-9C6F-4747-8F5E-BBC921261A6C}"/>
              </a:ext>
            </a:extLst>
          </p:cNvPr>
          <p:cNvSpPr txBox="1">
            <a:spLocks noChangeArrowheads="1"/>
          </p:cNvSpPr>
          <p:nvPr>
            <p:custDataLst>
              <p:tags r:id="rId1"/>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Internship Reflection</a:t>
            </a:r>
            <a:endParaRPr lang="de-DE" sz="800" b="0" noProof="0" dirty="0">
              <a:solidFill>
                <a:schemeClr val="tx1"/>
              </a:solidFill>
              <a:latin typeface="+mn-lt"/>
            </a:endParaRPr>
          </a:p>
        </p:txBody>
      </p:sp>
      <p:sp>
        <p:nvSpPr>
          <p:cNvPr id="14" name="Masterfeld-Info-DE" hidden="1">
            <a:extLst>
              <a:ext uri="{FF2B5EF4-FFF2-40B4-BE49-F238E27FC236}">
                <a16:creationId xmlns:a16="http://schemas.microsoft.com/office/drawing/2014/main" id="{A39E4CF0-29B6-43FF-86DF-891652331A3F}"/>
              </a:ext>
            </a:extLst>
          </p:cNvPr>
          <p:cNvSpPr txBox="1">
            <a:spLocks noChangeArrowheads="1"/>
          </p:cNvSpPr>
          <p:nvPr>
            <p:custDataLst>
              <p:tags r:id="rId2"/>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Individueller Informationsbereich</a:t>
            </a:r>
            <a:endParaRPr lang="de-DE" sz="800" b="0" noProof="0" dirty="0">
              <a:solidFill>
                <a:schemeClr val="tx1"/>
              </a:solidFill>
              <a:latin typeface="+mn-lt"/>
            </a:endParaRPr>
          </a:p>
        </p:txBody>
      </p:sp>
    </p:spTree>
    <p:extLst>
      <p:ext uri="{BB962C8B-B14F-4D97-AF65-F5344CB8AC3E}">
        <p14:creationId xmlns:p14="http://schemas.microsoft.com/office/powerpoint/2010/main" val="2585546326"/>
      </p:ext>
    </p:extLst>
  </p:cSld>
  <p:clrMapOvr>
    <a:masterClrMapping/>
  </p:clrMapOvr>
  <p:transition>
    <p:fade/>
  </p:transition>
  <p:hf hdr="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over (big picture)">
    <p:bg>
      <p:bgRef idx="1001">
        <a:schemeClr val="bg1"/>
      </p:bgRef>
    </p:bg>
    <p:spTree>
      <p:nvGrpSpPr>
        <p:cNvPr id="1" name=""/>
        <p:cNvGrpSpPr/>
        <p:nvPr/>
      </p:nvGrpSpPr>
      <p:grpSpPr>
        <a:xfrm>
          <a:off x="0" y="0"/>
          <a:ext cx="0" cy="0"/>
          <a:chOff x="0" y="0"/>
          <a:chExt cx="0" cy="0"/>
        </a:xfrm>
      </p:grpSpPr>
      <p:sp>
        <p:nvSpPr>
          <p:cNvPr id="19" name="Bildplatzhalter">
            <a:extLst>
              <a:ext uri="{FF2B5EF4-FFF2-40B4-BE49-F238E27FC236}">
                <a16:creationId xmlns:a16="http://schemas.microsoft.com/office/drawing/2014/main" id="{A4B97A2A-43FB-4C25-9F31-E5E3A50C29A2}"/>
              </a:ext>
            </a:extLst>
          </p:cNvPr>
          <p:cNvSpPr>
            <a:spLocks noGrp="1"/>
          </p:cNvSpPr>
          <p:nvPr>
            <p:ph type="pic" sz="quarter" idx="13"/>
          </p:nvPr>
        </p:nvSpPr>
        <p:spPr>
          <a:xfrm>
            <a:off x="192088" y="188911"/>
            <a:ext cx="11807827" cy="6480178"/>
          </a:xfrm>
          <a:custGeom>
            <a:avLst/>
            <a:gdLst>
              <a:gd name="connsiteX0" fmla="*/ 0 w 11807827"/>
              <a:gd name="connsiteY0" fmla="*/ 0 h 6480178"/>
              <a:gd name="connsiteX1" fmla="*/ 288941 w 11807827"/>
              <a:gd name="connsiteY1" fmla="*/ 0 h 6480178"/>
              <a:gd name="connsiteX2" fmla="*/ 288941 w 11807827"/>
              <a:gd name="connsiteY2" fmla="*/ 1058993 h 6480178"/>
              <a:gd name="connsiteX3" fmla="*/ 2752882 w 11807827"/>
              <a:gd name="connsiteY3" fmla="*/ 1058993 h 6480178"/>
              <a:gd name="connsiteX4" fmla="*/ 2752882 w 11807827"/>
              <a:gd name="connsiteY4" fmla="*/ 0 h 6480178"/>
              <a:gd name="connsiteX5" fmla="*/ 11807827 w 11807827"/>
              <a:gd name="connsiteY5" fmla="*/ 0 h 6480178"/>
              <a:gd name="connsiteX6" fmla="*/ 11807827 w 11807827"/>
              <a:gd name="connsiteY6" fmla="*/ 6480178 h 6480178"/>
              <a:gd name="connsiteX7" fmla="*/ 0 w 11807827"/>
              <a:gd name="connsiteY7" fmla="*/ 6480178 h 648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07827" h="6480178">
                <a:moveTo>
                  <a:pt x="0" y="0"/>
                </a:moveTo>
                <a:lnTo>
                  <a:pt x="288941" y="0"/>
                </a:lnTo>
                <a:lnTo>
                  <a:pt x="288941" y="1058993"/>
                </a:lnTo>
                <a:lnTo>
                  <a:pt x="2752882" y="1058993"/>
                </a:lnTo>
                <a:lnTo>
                  <a:pt x="2752882" y="0"/>
                </a:lnTo>
                <a:lnTo>
                  <a:pt x="11807827" y="0"/>
                </a:lnTo>
                <a:lnTo>
                  <a:pt x="11807827" y="6480178"/>
                </a:lnTo>
                <a:lnTo>
                  <a:pt x="0" y="6480178"/>
                </a:lnTo>
                <a:close/>
              </a:path>
            </a:pathLst>
          </a:custGeom>
          <a:pattFill prst="wdUpDiag">
            <a:fgClr>
              <a:schemeClr val="bg2"/>
            </a:fgClr>
            <a:bgClr>
              <a:schemeClr val="bg1"/>
            </a:bgClr>
          </a:pattFill>
        </p:spPr>
        <p:txBody>
          <a:bodyPr wrap="square" tIns="2628000">
            <a:noAutofit/>
          </a:bodyPr>
          <a:lstStyle>
            <a:lvl1pPr marL="0" indent="0" algn="ctr">
              <a:buNone/>
              <a:defRPr/>
            </a:lvl1pPr>
          </a:lstStyle>
          <a:p>
            <a:r>
              <a:rPr lang="en-US"/>
              <a:t>Click icon to add picture</a:t>
            </a:r>
            <a:endParaRPr lang="de-DE"/>
          </a:p>
        </p:txBody>
      </p:sp>
      <p:sp>
        <p:nvSpPr>
          <p:cNvPr id="2" name="Titel"/>
          <p:cNvSpPr>
            <a:spLocks noGrp="1"/>
          </p:cNvSpPr>
          <p:nvPr>
            <p:ph type="ctrTitle"/>
          </p:nvPr>
        </p:nvSpPr>
        <p:spPr>
          <a:xfrm>
            <a:off x="479030" y="4147200"/>
            <a:ext cx="11233545" cy="541880"/>
          </a:xfrm>
        </p:spPr>
        <p:txBody>
          <a:bodyPr tIns="0" rIns="0" bIns="0" anchor="t" anchorCtr="0">
            <a:noAutofit/>
          </a:bodyPr>
          <a:lstStyle>
            <a:lvl1pPr algn="l">
              <a:defRPr sz="3200">
                <a:solidFill>
                  <a:schemeClr val="accent1"/>
                </a:solidFill>
              </a:defRPr>
            </a:lvl1pPr>
          </a:lstStyle>
          <a:p>
            <a:r>
              <a:rPr lang="en-US" noProof="0"/>
              <a:t>Click to edit Master title style</a:t>
            </a:r>
            <a:endParaRPr lang="en-US" noProof="0" dirty="0"/>
          </a:p>
        </p:txBody>
      </p:sp>
      <p:sp>
        <p:nvSpPr>
          <p:cNvPr id="3" name="Untertitel"/>
          <p:cNvSpPr>
            <a:spLocks noGrp="1"/>
          </p:cNvSpPr>
          <p:nvPr>
            <p:ph type="subTitle" idx="1"/>
          </p:nvPr>
        </p:nvSpPr>
        <p:spPr>
          <a:xfrm>
            <a:off x="481030" y="4609880"/>
            <a:ext cx="11230828" cy="1123376"/>
          </a:xfrm>
        </p:spPr>
        <p:txBody>
          <a:bodyPr tIns="0" rIns="0" bIns="0" anchor="t" anchorCtr="0">
            <a:noAutofit/>
          </a:bodyPr>
          <a:lstStyle>
            <a:lvl1pPr marL="0" indent="0" algn="l">
              <a:spcAft>
                <a:spcPts val="0"/>
              </a:spcAft>
              <a:buNone/>
              <a:defRPr sz="2800">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noProof="0"/>
              <a:t>Click to edit Master subtitle style</a:t>
            </a:r>
            <a:endParaRPr lang="en-US" noProof="0" dirty="0"/>
          </a:p>
        </p:txBody>
      </p:sp>
      <p:sp>
        <p:nvSpPr>
          <p:cNvPr id="10" name="URL"/>
          <p:cNvSpPr>
            <a:spLocks noGrp="1"/>
          </p:cNvSpPr>
          <p:nvPr>
            <p:ph type="body" sz="quarter" idx="10" hasCustomPrompt="1"/>
          </p:nvPr>
        </p:nvSpPr>
        <p:spPr>
          <a:xfrm>
            <a:off x="481030" y="6031834"/>
            <a:ext cx="3597789" cy="385498"/>
          </a:xfrm>
        </p:spPr>
        <p:txBody>
          <a:bodyPr tIns="0" bIns="0" anchor="b" anchorCtr="0">
            <a:normAutofit/>
          </a:bodyPr>
          <a:lstStyle>
            <a:lvl1pPr marL="0" indent="0">
              <a:spcAft>
                <a:spcPts val="0"/>
              </a:spcAft>
              <a:buNone/>
              <a:defRPr sz="1200" b="0">
                <a:solidFill>
                  <a:schemeClr val="bg1"/>
                </a:solidFill>
              </a:defRPr>
            </a:lvl1pPr>
          </a:lstStyle>
          <a:p>
            <a:pPr lvl="0"/>
            <a:r>
              <a:rPr lang="en-US" noProof="0" dirty="0"/>
              <a:t>URL</a:t>
            </a:r>
          </a:p>
        </p:txBody>
      </p:sp>
      <p:sp>
        <p:nvSpPr>
          <p:cNvPr id="11" name="Divisioin"/>
          <p:cNvSpPr>
            <a:spLocks noGrp="1"/>
          </p:cNvSpPr>
          <p:nvPr>
            <p:ph type="body" sz="quarter" idx="11" hasCustomPrompt="1"/>
          </p:nvPr>
        </p:nvSpPr>
        <p:spPr>
          <a:xfrm>
            <a:off x="6312576" y="6031834"/>
            <a:ext cx="5400000" cy="385498"/>
          </a:xfrm>
        </p:spPr>
        <p:txBody>
          <a:bodyPr tIns="0" bIns="0" anchor="b" anchorCtr="0">
            <a:normAutofit/>
          </a:bodyPr>
          <a:lstStyle>
            <a:lvl1pPr marL="0" indent="0" algn="r">
              <a:spcAft>
                <a:spcPts val="0"/>
              </a:spcAft>
              <a:buNone/>
              <a:defRPr sz="1200" b="0">
                <a:solidFill>
                  <a:schemeClr val="bg1"/>
                </a:solidFill>
              </a:defRPr>
            </a:lvl1pPr>
          </a:lstStyle>
          <a:p>
            <a:pPr lvl="0"/>
            <a:r>
              <a:rPr lang="en-US" noProof="0" dirty="0"/>
              <a:t>Business Area Naming</a:t>
            </a:r>
          </a:p>
        </p:txBody>
      </p:sp>
      <p:sp>
        <p:nvSpPr>
          <p:cNvPr id="20" name="Logo">
            <a:extLst>
              <a:ext uri="{FF2B5EF4-FFF2-40B4-BE49-F238E27FC236}">
                <a16:creationId xmlns:a16="http://schemas.microsoft.com/office/drawing/2014/main" id="{D9D5C7E9-EB80-4167-82F4-B577553CDF3C}"/>
              </a:ext>
            </a:extLst>
          </p:cNvPr>
          <p:cNvSpPr>
            <a:spLocks noGrp="1"/>
          </p:cNvSpPr>
          <p:nvPr>
            <p:ph type="body" sz="quarter" idx="12" hasCustomPrompt="1"/>
          </p:nvPr>
        </p:nvSpPr>
        <p:spPr>
          <a:xfrm>
            <a:off x="481029" y="0"/>
            <a:ext cx="2463941" cy="1247904"/>
          </a:xfrm>
          <a:blipFill>
            <a:blip r:embed="rId2"/>
            <a:stretch>
              <a:fillRect/>
            </a:stretch>
          </a:blipFill>
        </p:spPr>
        <p:txBody>
          <a:bodyPr>
            <a:normAutofit/>
          </a:bodyPr>
          <a:lstStyle>
            <a:lvl1pPr marL="0" indent="0" algn="ctr">
              <a:spcAft>
                <a:spcPts val="0"/>
              </a:spcAft>
              <a:buNone/>
              <a:defRPr sz="800"/>
            </a:lvl1pPr>
          </a:lstStyle>
          <a:p>
            <a:pPr lvl="0"/>
            <a:r>
              <a:rPr lang="en-US" noProof="0" dirty="0"/>
              <a:t> </a:t>
            </a:r>
          </a:p>
        </p:txBody>
      </p:sp>
      <p:sp>
        <p:nvSpPr>
          <p:cNvPr id="4" name="Datumsplatzhalter 3">
            <a:extLst>
              <a:ext uri="{FF2B5EF4-FFF2-40B4-BE49-F238E27FC236}">
                <a16:creationId xmlns:a16="http://schemas.microsoft.com/office/drawing/2014/main" id="{D54A713B-EAFD-4F77-90C2-3995E569BD6B}"/>
              </a:ext>
            </a:extLst>
          </p:cNvPr>
          <p:cNvSpPr>
            <a:spLocks noGrp="1"/>
          </p:cNvSpPr>
          <p:nvPr>
            <p:ph type="dt" sz="half" idx="14"/>
          </p:nvPr>
        </p:nvSpPr>
        <p:spPr>
          <a:xfrm>
            <a:off x="12192000" y="6858000"/>
            <a:ext cx="0" cy="0"/>
          </a:xfrm>
        </p:spPr>
        <p:txBody>
          <a:bodyPr anchor="b"/>
          <a:lstStyle>
            <a:lvl1pPr algn="r">
              <a:defRPr>
                <a:noFill/>
              </a:defRPr>
            </a:lvl1pPr>
          </a:lstStyle>
          <a:p>
            <a:r>
              <a:rPr lang="de-DE"/>
              <a:t>08.12.2022</a:t>
            </a:r>
            <a:endParaRPr lang="de-DE" dirty="0"/>
          </a:p>
        </p:txBody>
      </p:sp>
      <p:sp>
        <p:nvSpPr>
          <p:cNvPr id="5" name="Fußzeilenplatzhalter 4">
            <a:extLst>
              <a:ext uri="{FF2B5EF4-FFF2-40B4-BE49-F238E27FC236}">
                <a16:creationId xmlns:a16="http://schemas.microsoft.com/office/drawing/2014/main" id="{2CBE6876-3879-4117-8C56-8BE3DC75BAAA}"/>
              </a:ext>
            </a:extLst>
          </p:cNvPr>
          <p:cNvSpPr>
            <a:spLocks noGrp="1"/>
          </p:cNvSpPr>
          <p:nvPr>
            <p:ph type="ftr" sz="quarter" idx="15"/>
          </p:nvPr>
        </p:nvSpPr>
        <p:spPr>
          <a:xfrm>
            <a:off x="12192000" y="6858000"/>
            <a:ext cx="0" cy="0"/>
          </a:xfrm>
        </p:spPr>
        <p:txBody>
          <a:bodyPr anchor="b"/>
          <a:lstStyle>
            <a:lvl1pPr algn="r">
              <a:defRPr>
                <a:noFill/>
              </a:defRPr>
            </a:lvl1pPr>
          </a:lstStyle>
          <a:p>
            <a:r>
              <a:rPr lang="de-DE"/>
              <a:t>Gan Zhen Yang © Continental AG </a:t>
            </a:r>
            <a:endParaRPr lang="de-DE" dirty="0"/>
          </a:p>
        </p:txBody>
      </p:sp>
      <p:sp>
        <p:nvSpPr>
          <p:cNvPr id="6" name="Foliennummernplatzhalter 5">
            <a:extLst>
              <a:ext uri="{FF2B5EF4-FFF2-40B4-BE49-F238E27FC236}">
                <a16:creationId xmlns:a16="http://schemas.microsoft.com/office/drawing/2014/main" id="{412093F9-0D54-4B44-914A-4187B3C5AD45}"/>
              </a:ext>
            </a:extLst>
          </p:cNvPr>
          <p:cNvSpPr>
            <a:spLocks noGrp="1"/>
          </p:cNvSpPr>
          <p:nvPr>
            <p:ph type="sldNum" sz="quarter" idx="16"/>
          </p:nvPr>
        </p:nvSpPr>
        <p:spPr>
          <a:xfrm>
            <a:off x="12192000" y="6858000"/>
            <a:ext cx="0" cy="0"/>
          </a:xfrm>
        </p:spPr>
        <p:txBody>
          <a:bodyPr anchor="b"/>
          <a:lstStyle>
            <a:lvl1pPr algn="r">
              <a:defRPr>
                <a:noFill/>
              </a:defRPr>
            </a:lvl1pPr>
          </a:lstStyle>
          <a:p>
            <a:fld id="{ADA48181-2C78-49CB-8C52-912A07842C2E}" type="slidenum">
              <a:rPr lang="de-DE" smtClean="0"/>
              <a:pPr/>
              <a:t>‹#›</a:t>
            </a:fld>
            <a:endParaRPr lang="de-DE" dirty="0"/>
          </a:p>
        </p:txBody>
      </p:sp>
    </p:spTree>
    <p:extLst>
      <p:ext uri="{BB962C8B-B14F-4D97-AF65-F5344CB8AC3E}">
        <p14:creationId xmlns:p14="http://schemas.microsoft.com/office/powerpoint/2010/main" val="337751934"/>
      </p:ext>
    </p:extLst>
  </p:cSld>
  <p:clrMapOvr>
    <a:overrideClrMapping bg1="lt1" tx1="dk1" bg2="lt2" tx2="dk2" accent1="accent1" accent2="accent2" accent3="accent3" accent4="accent4" accent5="accent5" accent6="accent6" hlink="hlink" folHlink="folHlink"/>
  </p:clrMapOvr>
  <p:transition>
    <p:fade/>
  </p:transition>
  <p:hf hdr="0"/>
  <p:extLst>
    <p:ext uri="{DCECCB84-F9BA-43D5-87BE-67443E8EF086}">
      <p15:sldGuideLst xmlns:p15="http://schemas.microsoft.com/office/powerpoint/2012/main">
        <p15:guide id="1" pos="7378">
          <p15:clr>
            <a:srgbClr val="FBAE40"/>
          </p15:clr>
        </p15:guide>
        <p15:guide id="2" pos="302">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grey)">
    <p:spTree>
      <p:nvGrpSpPr>
        <p:cNvPr id="1" name=""/>
        <p:cNvGrpSpPr/>
        <p:nvPr/>
      </p:nvGrpSpPr>
      <p:grpSpPr>
        <a:xfrm>
          <a:off x="0" y="0"/>
          <a:ext cx="0" cy="0"/>
          <a:chOff x="0" y="0"/>
          <a:chExt cx="0" cy="0"/>
        </a:xfrm>
      </p:grpSpPr>
      <p:sp>
        <p:nvSpPr>
          <p:cNvPr id="13" name="SHAPE grey">
            <a:extLst>
              <a:ext uri="{FF2B5EF4-FFF2-40B4-BE49-F238E27FC236}">
                <a16:creationId xmlns:a16="http://schemas.microsoft.com/office/drawing/2014/main" id="{85A13B21-24F5-BBE8-5AF4-108CCCFE05EC}"/>
              </a:ext>
            </a:extLst>
          </p:cNvPr>
          <p:cNvSpPr/>
          <p:nvPr/>
        </p:nvSpPr>
        <p:spPr>
          <a:xfrm>
            <a:off x="192220" y="189210"/>
            <a:ext cx="11807560" cy="6668791"/>
          </a:xfrm>
          <a:custGeom>
            <a:avLst/>
            <a:gdLst>
              <a:gd name="connsiteX0" fmla="*/ 0 w 11807560"/>
              <a:gd name="connsiteY0" fmla="*/ 6668790 h 6668791"/>
              <a:gd name="connsiteX1" fmla="*/ 11807560 w 11807560"/>
              <a:gd name="connsiteY1" fmla="*/ 6668790 h 6668791"/>
              <a:gd name="connsiteX2" fmla="*/ 11807560 w 11807560"/>
              <a:gd name="connsiteY2" fmla="*/ 6668791 h 6668791"/>
              <a:gd name="connsiteX3" fmla="*/ 0 w 11807560"/>
              <a:gd name="connsiteY3" fmla="*/ 6668791 h 6668791"/>
              <a:gd name="connsiteX4" fmla="*/ 0 w 11807560"/>
              <a:gd name="connsiteY4" fmla="*/ 0 h 6668791"/>
              <a:gd name="connsiteX5" fmla="*/ 11807560 w 11807560"/>
              <a:gd name="connsiteY5" fmla="*/ 0 h 6668791"/>
              <a:gd name="connsiteX6" fmla="*/ 11807560 w 11807560"/>
              <a:gd name="connsiteY6" fmla="*/ 6479581 h 6668791"/>
              <a:gd name="connsiteX7" fmla="*/ 0 w 11807560"/>
              <a:gd name="connsiteY7" fmla="*/ 6479581 h 6668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07560" h="6668791">
                <a:moveTo>
                  <a:pt x="0" y="6668790"/>
                </a:moveTo>
                <a:lnTo>
                  <a:pt x="11807560" y="6668790"/>
                </a:lnTo>
                <a:lnTo>
                  <a:pt x="11807560" y="6668791"/>
                </a:lnTo>
                <a:lnTo>
                  <a:pt x="0" y="6668791"/>
                </a:lnTo>
                <a:close/>
                <a:moveTo>
                  <a:pt x="0" y="0"/>
                </a:moveTo>
                <a:lnTo>
                  <a:pt x="11807560" y="0"/>
                </a:lnTo>
                <a:lnTo>
                  <a:pt x="11807560" y="6479581"/>
                </a:lnTo>
                <a:lnTo>
                  <a:pt x="0" y="6479581"/>
                </a:lnTo>
                <a:close/>
              </a:path>
            </a:pathLst>
          </a:custGeom>
          <a:solidFill>
            <a:schemeClr val="bg2"/>
          </a:solidFill>
          <a:ln w="9525">
            <a:noFill/>
          </a:ln>
        </p:spPr>
        <p:style>
          <a:lnRef idx="1">
            <a:schemeClr val="accent1"/>
          </a:lnRef>
          <a:fillRef idx="0">
            <a:schemeClr val="accent1"/>
          </a:fillRef>
          <a:effectRef idx="0">
            <a:schemeClr val="accent1"/>
          </a:effectRef>
          <a:fontRef idx="minor">
            <a:schemeClr val="tx1"/>
          </a:fontRef>
        </p:style>
        <p:txBody>
          <a:bodyPr wrap="square" lIns="36000" tIns="36000" rIns="36000" bIns="36000" rtlCol="0" anchor="ctr">
            <a:noAutofit/>
          </a:bodyPr>
          <a:lstStyle/>
          <a:p>
            <a:pPr algn="ctr" defTabSz="900000" rtl="0" eaLnBrk="1" fontAlgn="auto" hangingPunct="1">
              <a:lnSpc>
                <a:spcPct val="100000"/>
              </a:lnSpc>
              <a:spcBef>
                <a:spcPts val="0"/>
              </a:spcBef>
              <a:spcAft>
                <a:spcPts val="600"/>
              </a:spcAft>
            </a:pPr>
            <a:endParaRPr lang="de-DE" sz="1600" b="0" i="0" u="none" baseline="0" dirty="0" err="1">
              <a:solidFill>
                <a:srgbClr val="181818"/>
              </a:solidFill>
              <a:latin typeface="Arial" panose="020B0604020202020204" pitchFamily="34" charset="0"/>
            </a:endParaRPr>
          </a:p>
        </p:txBody>
      </p:sp>
      <p:sp>
        <p:nvSpPr>
          <p:cNvPr id="2" name="Titel 5">
            <a:extLst>
              <a:ext uri="{FF2B5EF4-FFF2-40B4-BE49-F238E27FC236}">
                <a16:creationId xmlns:a16="http://schemas.microsoft.com/office/drawing/2014/main" id="{A85D4FD2-87D1-43BF-8440-E5A1FEAE31C9}"/>
              </a:ext>
            </a:extLst>
          </p:cNvPr>
          <p:cNvSpPr>
            <a:spLocks noGrp="1"/>
          </p:cNvSpPr>
          <p:nvPr>
            <p:ph type="title"/>
          </p:nvPr>
        </p:nvSpPr>
        <p:spPr/>
        <p:txBody>
          <a:bodyPr/>
          <a:lstStyle/>
          <a:p>
            <a:r>
              <a:rPr lang="en-US"/>
              <a:t>Click to edit Master title style</a:t>
            </a:r>
            <a:endParaRPr lang="de-DE" dirty="0"/>
          </a:p>
        </p:txBody>
      </p:sp>
      <p:sp>
        <p:nvSpPr>
          <p:cNvPr id="10" name="Datumsplatzhalter 9">
            <a:extLst>
              <a:ext uri="{FF2B5EF4-FFF2-40B4-BE49-F238E27FC236}">
                <a16:creationId xmlns:a16="http://schemas.microsoft.com/office/drawing/2014/main" id="{6A9946D1-1433-410B-A659-FFBB2ADD370F}"/>
              </a:ext>
            </a:extLst>
          </p:cNvPr>
          <p:cNvSpPr>
            <a:spLocks noGrp="1"/>
          </p:cNvSpPr>
          <p:nvPr>
            <p:ph type="dt" sz="half" idx="10"/>
            <p:custDataLst>
              <p:tags r:id="rId1"/>
            </p:custDataLst>
          </p:nvPr>
        </p:nvSpPr>
        <p:spPr>
          <a:xfrm>
            <a:off x="12192000" y="6858000"/>
            <a:ext cx="0" cy="0"/>
          </a:xfrm>
        </p:spPr>
        <p:txBody>
          <a:bodyPr anchor="b"/>
          <a:lstStyle>
            <a:lvl1pPr algn="r" rtl="0">
              <a:defRPr>
                <a:noFill/>
              </a:defRPr>
            </a:lvl1pPr>
          </a:lstStyle>
          <a:p>
            <a:r>
              <a:rPr lang="de-DE"/>
              <a:t>08.12.2022</a:t>
            </a:r>
            <a:endParaRPr lang="de-DE" dirty="0"/>
          </a:p>
        </p:txBody>
      </p:sp>
      <p:sp>
        <p:nvSpPr>
          <p:cNvPr id="11" name="Fußzeilenplatzhalter 10">
            <a:extLst>
              <a:ext uri="{FF2B5EF4-FFF2-40B4-BE49-F238E27FC236}">
                <a16:creationId xmlns:a16="http://schemas.microsoft.com/office/drawing/2014/main" id="{136E60E0-EECE-4435-B4C9-C30E084313FA}"/>
              </a:ext>
            </a:extLst>
          </p:cNvPr>
          <p:cNvSpPr>
            <a:spLocks noGrp="1"/>
          </p:cNvSpPr>
          <p:nvPr>
            <p:ph type="ftr" sz="quarter" idx="11"/>
            <p:custDataLst>
              <p:tags r:id="rId2"/>
            </p:custDataLst>
          </p:nvPr>
        </p:nvSpPr>
        <p:spPr>
          <a:xfrm>
            <a:off x="12192000" y="6858000"/>
            <a:ext cx="0" cy="0"/>
          </a:xfrm>
        </p:spPr>
        <p:txBody>
          <a:bodyPr anchor="b"/>
          <a:lstStyle>
            <a:lvl1pPr algn="r" rtl="0">
              <a:defRPr>
                <a:noFill/>
              </a:defRPr>
            </a:lvl1pPr>
          </a:lstStyle>
          <a:p>
            <a:r>
              <a:rPr lang="de-DE"/>
              <a:t>Gan Zhen Yang © Continental AG </a:t>
            </a:r>
            <a:endParaRPr lang="de-DE" dirty="0"/>
          </a:p>
        </p:txBody>
      </p:sp>
      <p:sp>
        <p:nvSpPr>
          <p:cNvPr id="12" name="Foliennummernplatzhalter 11">
            <a:extLst>
              <a:ext uri="{FF2B5EF4-FFF2-40B4-BE49-F238E27FC236}">
                <a16:creationId xmlns:a16="http://schemas.microsoft.com/office/drawing/2014/main" id="{940D984B-70ED-4F74-920D-79E213FF4910}"/>
              </a:ext>
            </a:extLst>
          </p:cNvPr>
          <p:cNvSpPr>
            <a:spLocks noGrp="1"/>
          </p:cNvSpPr>
          <p:nvPr>
            <p:ph type="sldNum" sz="quarter" idx="12"/>
            <p:custDataLst>
              <p:tags r:id="rId3"/>
            </p:custDataLst>
          </p:nvPr>
        </p:nvSpPr>
        <p:spPr>
          <a:xfrm>
            <a:off x="12192000" y="6858000"/>
            <a:ext cx="0" cy="0"/>
          </a:xfrm>
        </p:spPr>
        <p:txBody>
          <a:bodyPr anchor="b"/>
          <a:lstStyle>
            <a:lvl1pPr algn="r" rtl="0">
              <a:defRPr>
                <a:noFill/>
              </a:defRPr>
            </a:lvl1pPr>
          </a:lstStyle>
          <a:p>
            <a:fld id="{ADA48181-2C78-49CB-8C52-912A07842C2E}" type="slidenum">
              <a:rPr lang="de-DE" smtClean="0"/>
              <a:pPr/>
              <a:t>‹#›</a:t>
            </a:fld>
            <a:endParaRPr lang="de-DE" dirty="0"/>
          </a:p>
        </p:txBody>
      </p:sp>
      <p:sp>
        <p:nvSpPr>
          <p:cNvPr id="4" name="MIO_LOGOPLACEHOLDER#Logo_16x9" hidden="1">
            <a:extLst>
              <a:ext uri="{FF2B5EF4-FFF2-40B4-BE49-F238E27FC236}">
                <a16:creationId xmlns:a16="http://schemas.microsoft.com/office/drawing/2014/main" id="{BF5D74A2-C7F1-48E8-B7B4-2B0BF866C16F}"/>
              </a:ext>
            </a:extLst>
          </p:cNvPr>
          <p:cNvSpPr/>
          <p:nvPr/>
        </p:nvSpPr>
        <p:spPr>
          <a:xfrm>
            <a:off x="10743630" y="476672"/>
            <a:ext cx="1050519" cy="430947"/>
          </a:xfrm>
          <a:prstGeom prst="rect">
            <a:avLst/>
          </a:prstGeom>
          <a:solidFill>
            <a:schemeClr val="tx1"/>
          </a:solidFill>
          <a:ln w="3175">
            <a:no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67" noProof="0" dirty="0">
              <a:solidFill>
                <a:srgbClr val="00B0F0"/>
              </a:solidFill>
            </a:endParaRPr>
          </a:p>
        </p:txBody>
      </p:sp>
    </p:spTree>
    <p:extLst>
      <p:ext uri="{BB962C8B-B14F-4D97-AF65-F5344CB8AC3E}">
        <p14:creationId xmlns:p14="http://schemas.microsoft.com/office/powerpoint/2010/main" val="828889276"/>
      </p:ext>
    </p:extLst>
  </p:cSld>
  <p:clrMapOvr>
    <a:masterClrMapping/>
  </p:clrMapOvr>
  <p:transition>
    <p:fade/>
  </p:transition>
  <p:hf hdr="0"/>
  <p:extLst>
    <p:ext uri="{DCECCB84-F9BA-43D5-87BE-67443E8EF086}">
      <p15:sldGuideLst xmlns:p15="http://schemas.microsoft.com/office/powerpoint/2012/main">
        <p15:guide id="1" pos="7423">
          <p15:clr>
            <a:srgbClr val="FBAE40"/>
          </p15:clr>
        </p15:guide>
        <p15:guide id="2" pos="257">
          <p15:clr>
            <a:srgbClr val="FBAE40"/>
          </p15:clr>
        </p15:guide>
        <p15:guide id="3" orient="horz" pos="3838">
          <p15:clr>
            <a:srgbClr val="FBAE40"/>
          </p15:clr>
        </p15:guide>
        <p15:guide id="4" orient="horz" pos="957">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big picture)">
    <p:spTree>
      <p:nvGrpSpPr>
        <p:cNvPr id="1" name=""/>
        <p:cNvGrpSpPr/>
        <p:nvPr/>
      </p:nvGrpSpPr>
      <p:grpSpPr>
        <a:xfrm>
          <a:off x="0" y="0"/>
          <a:ext cx="0" cy="0"/>
          <a:chOff x="0" y="0"/>
          <a:chExt cx="0" cy="0"/>
        </a:xfrm>
      </p:grpSpPr>
      <p:sp>
        <p:nvSpPr>
          <p:cNvPr id="4" name="Bildplatzhalter">
            <a:extLst>
              <a:ext uri="{FF2B5EF4-FFF2-40B4-BE49-F238E27FC236}">
                <a16:creationId xmlns:a16="http://schemas.microsoft.com/office/drawing/2014/main" id="{0D9A1354-DE88-430B-95CE-0A0E34F09009}"/>
              </a:ext>
            </a:extLst>
          </p:cNvPr>
          <p:cNvSpPr>
            <a:spLocks noGrp="1"/>
          </p:cNvSpPr>
          <p:nvPr>
            <p:ph type="pic" sz="quarter" idx="11"/>
          </p:nvPr>
        </p:nvSpPr>
        <p:spPr>
          <a:xfrm>
            <a:off x="192088" y="188911"/>
            <a:ext cx="11807827" cy="6480178"/>
          </a:xfrm>
          <a:pattFill prst="wdUpDiag">
            <a:fgClr>
              <a:schemeClr val="bg2"/>
            </a:fgClr>
            <a:bgClr>
              <a:schemeClr val="bg1"/>
            </a:bgClr>
          </a:pattFill>
        </p:spPr>
        <p:txBody>
          <a:bodyPr tIns="2628000"/>
          <a:lstStyle>
            <a:lvl1pPr marL="0" indent="0" algn="ctr">
              <a:buNone/>
              <a:defRPr/>
            </a:lvl1pPr>
          </a:lstStyle>
          <a:p>
            <a:r>
              <a:rPr lang="en-US"/>
              <a:t>Click icon to add picture</a:t>
            </a:r>
            <a:endParaRPr lang="de-DE"/>
          </a:p>
        </p:txBody>
      </p:sp>
      <p:sp>
        <p:nvSpPr>
          <p:cNvPr id="2" name="Titel 5">
            <a:extLst>
              <a:ext uri="{FF2B5EF4-FFF2-40B4-BE49-F238E27FC236}">
                <a16:creationId xmlns:a16="http://schemas.microsoft.com/office/drawing/2014/main" id="{A85D4FD2-87D1-43BF-8440-E5A1FEAE31C9}"/>
              </a:ext>
            </a:extLst>
          </p:cNvPr>
          <p:cNvSpPr>
            <a:spLocks noGrp="1"/>
          </p:cNvSpPr>
          <p:nvPr>
            <p:ph type="title"/>
          </p:nvPr>
        </p:nvSpPr>
        <p:spPr/>
        <p:txBody>
          <a:bodyPr/>
          <a:lstStyle/>
          <a:p>
            <a:r>
              <a:rPr lang="en-US"/>
              <a:t>Click to edit Master title style</a:t>
            </a:r>
            <a:endParaRPr lang="de-DE"/>
          </a:p>
        </p:txBody>
      </p:sp>
      <p:sp>
        <p:nvSpPr>
          <p:cNvPr id="3" name="Datumsplatzhalter 2">
            <a:extLst>
              <a:ext uri="{FF2B5EF4-FFF2-40B4-BE49-F238E27FC236}">
                <a16:creationId xmlns:a16="http://schemas.microsoft.com/office/drawing/2014/main" id="{C5948588-E55D-4D65-ABDF-CE08CF90CF2A}"/>
              </a:ext>
            </a:extLst>
          </p:cNvPr>
          <p:cNvSpPr>
            <a:spLocks noGrp="1"/>
          </p:cNvSpPr>
          <p:nvPr>
            <p:ph type="dt" sz="half" idx="12"/>
            <p:custDataLst>
              <p:tags r:id="rId1"/>
            </p:custDataLst>
          </p:nvPr>
        </p:nvSpPr>
        <p:spPr>
          <a:xfrm>
            <a:off x="12192000" y="6858000"/>
            <a:ext cx="0" cy="0"/>
          </a:xfrm>
        </p:spPr>
        <p:txBody>
          <a:bodyPr anchor="b"/>
          <a:lstStyle>
            <a:lvl1pPr algn="r">
              <a:defRPr>
                <a:noFill/>
              </a:defRPr>
            </a:lvl1pPr>
          </a:lstStyle>
          <a:p>
            <a:r>
              <a:rPr lang="de-DE"/>
              <a:t>08.12.2022</a:t>
            </a:r>
            <a:endParaRPr lang="de-DE" dirty="0"/>
          </a:p>
        </p:txBody>
      </p:sp>
      <p:sp>
        <p:nvSpPr>
          <p:cNvPr id="10" name="Fußzeilenplatzhalter 9">
            <a:extLst>
              <a:ext uri="{FF2B5EF4-FFF2-40B4-BE49-F238E27FC236}">
                <a16:creationId xmlns:a16="http://schemas.microsoft.com/office/drawing/2014/main" id="{94F99E46-1DC1-4624-84C8-5F6964FF18A1}"/>
              </a:ext>
            </a:extLst>
          </p:cNvPr>
          <p:cNvSpPr>
            <a:spLocks noGrp="1"/>
          </p:cNvSpPr>
          <p:nvPr>
            <p:ph type="ftr" sz="quarter" idx="13"/>
            <p:custDataLst>
              <p:tags r:id="rId2"/>
            </p:custDataLst>
          </p:nvPr>
        </p:nvSpPr>
        <p:spPr>
          <a:xfrm>
            <a:off x="12192000" y="6858000"/>
            <a:ext cx="0" cy="0"/>
          </a:xfrm>
        </p:spPr>
        <p:txBody>
          <a:bodyPr anchor="b"/>
          <a:lstStyle>
            <a:lvl1pPr algn="r">
              <a:defRPr>
                <a:noFill/>
              </a:defRPr>
            </a:lvl1pPr>
          </a:lstStyle>
          <a:p>
            <a:r>
              <a:rPr lang="de-DE"/>
              <a:t>Gan Zhen Yang © Continental AG </a:t>
            </a:r>
            <a:endParaRPr lang="de-DE" dirty="0"/>
          </a:p>
        </p:txBody>
      </p:sp>
      <p:sp>
        <p:nvSpPr>
          <p:cNvPr id="11" name="Foliennummernplatzhalter 10">
            <a:extLst>
              <a:ext uri="{FF2B5EF4-FFF2-40B4-BE49-F238E27FC236}">
                <a16:creationId xmlns:a16="http://schemas.microsoft.com/office/drawing/2014/main" id="{54ACE75A-37F6-4776-A458-F2A0887B9919}"/>
              </a:ext>
            </a:extLst>
          </p:cNvPr>
          <p:cNvSpPr>
            <a:spLocks noGrp="1"/>
          </p:cNvSpPr>
          <p:nvPr>
            <p:ph type="sldNum" sz="quarter" idx="14"/>
            <p:custDataLst>
              <p:tags r:id="rId3"/>
            </p:custDataLst>
          </p:nvPr>
        </p:nvSpPr>
        <p:spPr>
          <a:xfrm>
            <a:off x="12192000" y="6858000"/>
            <a:ext cx="0" cy="0"/>
          </a:xfrm>
        </p:spPr>
        <p:txBody>
          <a:bodyPr anchor="b"/>
          <a:lstStyle>
            <a:lvl1pPr algn="r">
              <a:defRPr>
                <a:noFill/>
              </a:defRPr>
            </a:lvl1pPr>
          </a:lstStyle>
          <a:p>
            <a:fld id="{ADA48181-2C78-49CB-8C52-912A07842C2E}" type="slidenum">
              <a:rPr lang="de-DE" smtClean="0"/>
              <a:pPr/>
              <a:t>‹#›</a:t>
            </a:fld>
            <a:endParaRPr lang="de-DE" dirty="0"/>
          </a:p>
        </p:txBody>
      </p:sp>
    </p:spTree>
    <p:extLst>
      <p:ext uri="{BB962C8B-B14F-4D97-AF65-F5344CB8AC3E}">
        <p14:creationId xmlns:p14="http://schemas.microsoft.com/office/powerpoint/2010/main" val="3424227701"/>
      </p:ext>
    </p:extLst>
  </p:cSld>
  <p:clrMapOvr>
    <a:masterClrMapping/>
  </p:clrMapOvr>
  <p:transition>
    <p:fade/>
  </p:transition>
  <p:hf hdr="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white)">
    <p:spTree>
      <p:nvGrpSpPr>
        <p:cNvPr id="1" name=""/>
        <p:cNvGrpSpPr/>
        <p:nvPr/>
      </p:nvGrpSpPr>
      <p:grpSpPr>
        <a:xfrm>
          <a:off x="0" y="0"/>
          <a:ext cx="0" cy="0"/>
          <a:chOff x="0" y="0"/>
          <a:chExt cx="0" cy="0"/>
        </a:xfrm>
      </p:grpSpPr>
      <p:sp>
        <p:nvSpPr>
          <p:cNvPr id="3" name="SHAPE white">
            <a:extLst>
              <a:ext uri="{FF2B5EF4-FFF2-40B4-BE49-F238E27FC236}">
                <a16:creationId xmlns:a16="http://schemas.microsoft.com/office/drawing/2014/main" id="{9F660214-6D16-4201-B4A9-CD0E25BF0D3C}"/>
              </a:ext>
            </a:extLst>
          </p:cNvPr>
          <p:cNvSpPr/>
          <p:nvPr/>
        </p:nvSpPr>
        <p:spPr>
          <a:xfrm>
            <a:off x="192088" y="188913"/>
            <a:ext cx="11807825" cy="6480175"/>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sz="1600" dirty="0" err="1">
              <a:solidFill>
                <a:schemeClr val="bg2">
                  <a:lumMod val="10000"/>
                </a:schemeClr>
              </a:solidFill>
            </a:endParaRPr>
          </a:p>
        </p:txBody>
      </p:sp>
      <p:sp>
        <p:nvSpPr>
          <p:cNvPr id="2" name="Titel 5">
            <a:extLst>
              <a:ext uri="{FF2B5EF4-FFF2-40B4-BE49-F238E27FC236}">
                <a16:creationId xmlns:a16="http://schemas.microsoft.com/office/drawing/2014/main" id="{A85D4FD2-87D1-43BF-8440-E5A1FEAE31C9}"/>
              </a:ext>
            </a:extLst>
          </p:cNvPr>
          <p:cNvSpPr>
            <a:spLocks noGrp="1"/>
          </p:cNvSpPr>
          <p:nvPr>
            <p:ph type="title"/>
          </p:nvPr>
        </p:nvSpPr>
        <p:spPr/>
        <p:txBody>
          <a:bodyPr/>
          <a:lstStyle/>
          <a:p>
            <a:r>
              <a:rPr lang="en-US"/>
              <a:t>Click to edit Master title style</a:t>
            </a:r>
            <a:endParaRPr lang="de-DE"/>
          </a:p>
        </p:txBody>
      </p:sp>
      <p:sp>
        <p:nvSpPr>
          <p:cNvPr id="4" name="MIO_LOGOPLACEHOLDER#Logo_16x9" hidden="1">
            <a:extLst>
              <a:ext uri="{FF2B5EF4-FFF2-40B4-BE49-F238E27FC236}">
                <a16:creationId xmlns:a16="http://schemas.microsoft.com/office/drawing/2014/main" id="{77F38C49-D815-4386-B542-AB1FE19DE431}"/>
              </a:ext>
            </a:extLst>
          </p:cNvPr>
          <p:cNvSpPr/>
          <p:nvPr/>
        </p:nvSpPr>
        <p:spPr>
          <a:xfrm>
            <a:off x="10743630" y="476672"/>
            <a:ext cx="1050519" cy="430947"/>
          </a:xfrm>
          <a:prstGeom prst="rect">
            <a:avLst/>
          </a:prstGeom>
          <a:solidFill>
            <a:schemeClr val="tx1"/>
          </a:solidFill>
          <a:ln w="3175">
            <a:no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67" noProof="0" dirty="0">
              <a:solidFill>
                <a:srgbClr val="00B0F0"/>
              </a:solidFill>
            </a:endParaRPr>
          </a:p>
        </p:txBody>
      </p:sp>
      <p:sp>
        <p:nvSpPr>
          <p:cNvPr id="5" name="Datumsplatzhalter 4">
            <a:extLst>
              <a:ext uri="{FF2B5EF4-FFF2-40B4-BE49-F238E27FC236}">
                <a16:creationId xmlns:a16="http://schemas.microsoft.com/office/drawing/2014/main" id="{176DFA53-C115-4C27-AAB1-B1BD38BC3B2C}"/>
              </a:ext>
            </a:extLst>
          </p:cNvPr>
          <p:cNvSpPr>
            <a:spLocks noGrp="1"/>
          </p:cNvSpPr>
          <p:nvPr>
            <p:ph type="dt" sz="half" idx="10"/>
            <p:custDataLst>
              <p:tags r:id="rId1"/>
            </p:custDataLst>
          </p:nvPr>
        </p:nvSpPr>
        <p:spPr>
          <a:xfrm>
            <a:off x="12192000" y="6858000"/>
            <a:ext cx="0" cy="0"/>
          </a:xfrm>
        </p:spPr>
        <p:txBody>
          <a:bodyPr anchor="b"/>
          <a:lstStyle>
            <a:lvl1pPr algn="r">
              <a:defRPr>
                <a:noFill/>
              </a:defRPr>
            </a:lvl1pPr>
          </a:lstStyle>
          <a:p>
            <a:r>
              <a:rPr lang="de-DE"/>
              <a:t>08.12.2022</a:t>
            </a:r>
            <a:endParaRPr lang="de-DE" dirty="0"/>
          </a:p>
        </p:txBody>
      </p:sp>
      <p:sp>
        <p:nvSpPr>
          <p:cNvPr id="6" name="Fußzeilenplatzhalter 5">
            <a:extLst>
              <a:ext uri="{FF2B5EF4-FFF2-40B4-BE49-F238E27FC236}">
                <a16:creationId xmlns:a16="http://schemas.microsoft.com/office/drawing/2014/main" id="{63B37DD6-747B-42BB-89A7-DEEA243E703F}"/>
              </a:ext>
            </a:extLst>
          </p:cNvPr>
          <p:cNvSpPr>
            <a:spLocks noGrp="1"/>
          </p:cNvSpPr>
          <p:nvPr>
            <p:ph type="ftr" sz="quarter" idx="11"/>
            <p:custDataLst>
              <p:tags r:id="rId2"/>
            </p:custDataLst>
          </p:nvPr>
        </p:nvSpPr>
        <p:spPr>
          <a:xfrm>
            <a:off x="12192000" y="6858000"/>
            <a:ext cx="0" cy="0"/>
          </a:xfrm>
        </p:spPr>
        <p:txBody>
          <a:bodyPr anchor="b"/>
          <a:lstStyle>
            <a:lvl1pPr algn="r">
              <a:defRPr>
                <a:noFill/>
              </a:defRPr>
            </a:lvl1pPr>
          </a:lstStyle>
          <a:p>
            <a:r>
              <a:rPr lang="de-DE"/>
              <a:t>Gan Zhen Yang © Continental AG </a:t>
            </a:r>
            <a:endParaRPr lang="de-DE" dirty="0"/>
          </a:p>
        </p:txBody>
      </p:sp>
      <p:sp>
        <p:nvSpPr>
          <p:cNvPr id="7" name="Foliennummernplatzhalter 6">
            <a:extLst>
              <a:ext uri="{FF2B5EF4-FFF2-40B4-BE49-F238E27FC236}">
                <a16:creationId xmlns:a16="http://schemas.microsoft.com/office/drawing/2014/main" id="{5ADFDFC4-6AB9-476C-85C8-5E032E9D3699}"/>
              </a:ext>
            </a:extLst>
          </p:cNvPr>
          <p:cNvSpPr>
            <a:spLocks noGrp="1"/>
          </p:cNvSpPr>
          <p:nvPr>
            <p:ph type="sldNum" sz="quarter" idx="12"/>
            <p:custDataLst>
              <p:tags r:id="rId3"/>
            </p:custDataLst>
          </p:nvPr>
        </p:nvSpPr>
        <p:spPr>
          <a:xfrm>
            <a:off x="12192000" y="6858000"/>
            <a:ext cx="0" cy="0"/>
          </a:xfrm>
        </p:spPr>
        <p:txBody>
          <a:bodyPr anchor="b"/>
          <a:lstStyle>
            <a:lvl1pPr algn="r">
              <a:defRPr>
                <a:noFill/>
              </a:defRPr>
            </a:lvl1pPr>
          </a:lstStyle>
          <a:p>
            <a:fld id="{ADA48181-2C78-49CB-8C52-912A07842C2E}" type="slidenum">
              <a:rPr lang="de-DE" smtClean="0"/>
              <a:pPr/>
              <a:t>‹#›</a:t>
            </a:fld>
            <a:endParaRPr lang="de-DE" dirty="0"/>
          </a:p>
        </p:txBody>
      </p:sp>
    </p:spTree>
    <p:extLst>
      <p:ext uri="{BB962C8B-B14F-4D97-AF65-F5344CB8AC3E}">
        <p14:creationId xmlns:p14="http://schemas.microsoft.com/office/powerpoint/2010/main" val="1893040327"/>
      </p:ext>
    </p:extLst>
  </p:cSld>
  <p:clrMapOvr>
    <a:masterClrMapping/>
  </p:clrMapOvr>
  <p:transition>
    <p:fade/>
  </p:transition>
  <p:hf hdr="0"/>
  <p:extLst>
    <p:ext uri="{DCECCB84-F9BA-43D5-87BE-67443E8EF086}">
      <p15:sldGuideLst xmlns:p15="http://schemas.microsoft.com/office/powerpoint/2012/main">
        <p15:guide id="1" pos="7423">
          <p15:clr>
            <a:srgbClr val="FBAE40"/>
          </p15:clr>
        </p15:guide>
        <p15:guide id="2" pos="257">
          <p15:clr>
            <a:srgbClr val="FBAE40"/>
          </p15:clr>
        </p15:guide>
        <p15:guide id="3" orient="horz" pos="959">
          <p15:clr>
            <a:srgbClr val="FBAE40"/>
          </p15:clr>
        </p15:guide>
        <p15:guide id="4" orient="horz" pos="3838">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white)">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F216EF78-F960-4DDD-A05D-51C3ED2FA98C}"/>
              </a:ext>
            </a:extLst>
          </p:cNvPr>
          <p:cNvSpPr>
            <a:spLocks noGrp="1"/>
          </p:cNvSpPr>
          <p:nvPr>
            <p:ph type="dt" sz="half" idx="10"/>
            <p:custDataLst>
              <p:tags r:id="rId1"/>
            </p:custDataLst>
          </p:nvPr>
        </p:nvSpPr>
        <p:spPr>
          <a:xfrm>
            <a:off x="12192000" y="6858000"/>
            <a:ext cx="0" cy="0"/>
          </a:xfrm>
        </p:spPr>
        <p:txBody>
          <a:bodyPr anchor="b"/>
          <a:lstStyle>
            <a:lvl1pPr algn="r">
              <a:defRPr>
                <a:noFill/>
              </a:defRPr>
            </a:lvl1pPr>
          </a:lstStyle>
          <a:p>
            <a:r>
              <a:rPr lang="de-DE"/>
              <a:t>08.12.2022</a:t>
            </a:r>
            <a:endParaRPr lang="de-DE" dirty="0"/>
          </a:p>
        </p:txBody>
      </p:sp>
      <p:sp>
        <p:nvSpPr>
          <p:cNvPr id="3" name="Fußzeilenplatzhalter 2">
            <a:extLst>
              <a:ext uri="{FF2B5EF4-FFF2-40B4-BE49-F238E27FC236}">
                <a16:creationId xmlns:a16="http://schemas.microsoft.com/office/drawing/2014/main" id="{42D2BCFF-0EDC-4A2A-B941-89F9DCF5DD58}"/>
              </a:ext>
            </a:extLst>
          </p:cNvPr>
          <p:cNvSpPr>
            <a:spLocks noGrp="1"/>
          </p:cNvSpPr>
          <p:nvPr>
            <p:ph type="ftr" sz="quarter" idx="11"/>
            <p:custDataLst>
              <p:tags r:id="rId2"/>
            </p:custDataLst>
          </p:nvPr>
        </p:nvSpPr>
        <p:spPr>
          <a:xfrm>
            <a:off x="12192000" y="6858000"/>
            <a:ext cx="0" cy="0"/>
          </a:xfrm>
        </p:spPr>
        <p:txBody>
          <a:bodyPr anchor="b"/>
          <a:lstStyle>
            <a:lvl1pPr algn="r">
              <a:defRPr>
                <a:noFill/>
              </a:defRPr>
            </a:lvl1pPr>
          </a:lstStyle>
          <a:p>
            <a:r>
              <a:rPr lang="de-DE"/>
              <a:t>Gan Zhen Yang © Continental AG </a:t>
            </a:r>
            <a:endParaRPr lang="de-DE" dirty="0"/>
          </a:p>
        </p:txBody>
      </p:sp>
      <p:sp>
        <p:nvSpPr>
          <p:cNvPr id="4" name="Foliennummernplatzhalter 3">
            <a:extLst>
              <a:ext uri="{FF2B5EF4-FFF2-40B4-BE49-F238E27FC236}">
                <a16:creationId xmlns:a16="http://schemas.microsoft.com/office/drawing/2014/main" id="{5181BA31-D102-465D-A1EA-1F0EAFD0EE0C}"/>
              </a:ext>
            </a:extLst>
          </p:cNvPr>
          <p:cNvSpPr>
            <a:spLocks noGrp="1"/>
          </p:cNvSpPr>
          <p:nvPr>
            <p:ph type="sldNum" sz="quarter" idx="12"/>
            <p:custDataLst>
              <p:tags r:id="rId3"/>
            </p:custDataLst>
          </p:nvPr>
        </p:nvSpPr>
        <p:spPr>
          <a:xfrm>
            <a:off x="12192000" y="6858000"/>
            <a:ext cx="0" cy="0"/>
          </a:xfrm>
        </p:spPr>
        <p:txBody>
          <a:bodyPr anchor="b"/>
          <a:lstStyle>
            <a:lvl1pPr algn="r">
              <a:defRPr>
                <a:noFill/>
              </a:defRPr>
            </a:lvl1pPr>
          </a:lstStyle>
          <a:p>
            <a:fld id="{ADA48181-2C78-49CB-8C52-912A07842C2E}" type="slidenum">
              <a:rPr lang="de-DE" smtClean="0"/>
              <a:pPr/>
              <a:t>‹#›</a:t>
            </a:fld>
            <a:endParaRPr lang="de-DE" dirty="0"/>
          </a:p>
        </p:txBody>
      </p:sp>
      <p:sp>
        <p:nvSpPr>
          <p:cNvPr id="5" name="SHAPE white">
            <a:extLst>
              <a:ext uri="{FF2B5EF4-FFF2-40B4-BE49-F238E27FC236}">
                <a16:creationId xmlns:a16="http://schemas.microsoft.com/office/drawing/2014/main" id="{97C9AE5E-DE44-6B35-859B-E1B82CB897A2}"/>
              </a:ext>
            </a:extLst>
          </p:cNvPr>
          <p:cNvSpPr/>
          <p:nvPr/>
        </p:nvSpPr>
        <p:spPr>
          <a:xfrm>
            <a:off x="192088" y="6031835"/>
            <a:ext cx="11807824" cy="628166"/>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endParaRPr lang="de-DE" sz="1600" b="0" i="0" u="none" baseline="0" dirty="0">
              <a:solidFill>
                <a:srgbClr val="181818"/>
              </a:solidFill>
              <a:latin typeface="Arial" panose="020B0604020202020204" pitchFamily="34" charset="0"/>
            </a:endParaRPr>
          </a:p>
        </p:txBody>
      </p:sp>
    </p:spTree>
    <p:extLst>
      <p:ext uri="{BB962C8B-B14F-4D97-AF65-F5344CB8AC3E}">
        <p14:creationId xmlns:p14="http://schemas.microsoft.com/office/powerpoint/2010/main" val="1382408189"/>
      </p:ext>
    </p:extLst>
  </p:cSld>
  <p:clrMapOvr>
    <a:masterClrMapping/>
  </p:clrMapOvr>
  <p:transition>
    <p:fade/>
  </p:transition>
  <p:hf hdr="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End (orange)">
    <p:bg>
      <p:bgRef idx="1001">
        <a:schemeClr val="bg1"/>
      </p:bgRef>
    </p:bg>
    <p:spTree>
      <p:nvGrpSpPr>
        <p:cNvPr id="1" name=""/>
        <p:cNvGrpSpPr/>
        <p:nvPr/>
      </p:nvGrpSpPr>
      <p:grpSpPr>
        <a:xfrm>
          <a:off x="0" y="0"/>
          <a:ext cx="0" cy="0"/>
          <a:chOff x="0" y="0"/>
          <a:chExt cx="0" cy="0"/>
        </a:xfrm>
      </p:grpSpPr>
      <p:sp>
        <p:nvSpPr>
          <p:cNvPr id="2" name="SHAPE orange">
            <a:extLst>
              <a:ext uri="{FF2B5EF4-FFF2-40B4-BE49-F238E27FC236}">
                <a16:creationId xmlns:a16="http://schemas.microsoft.com/office/drawing/2014/main" id="{E1141528-B762-3A43-7036-B4071CE4B61F}"/>
              </a:ext>
            </a:extLst>
          </p:cNvPr>
          <p:cNvSpPr/>
          <p:nvPr/>
        </p:nvSpPr>
        <p:spPr>
          <a:xfrm>
            <a:off x="192220" y="189210"/>
            <a:ext cx="11807560" cy="6668791"/>
          </a:xfrm>
          <a:custGeom>
            <a:avLst/>
            <a:gdLst>
              <a:gd name="connsiteX0" fmla="*/ 0 w 11807560"/>
              <a:gd name="connsiteY0" fmla="*/ 6668790 h 6668791"/>
              <a:gd name="connsiteX1" fmla="*/ 11807560 w 11807560"/>
              <a:gd name="connsiteY1" fmla="*/ 6668790 h 6668791"/>
              <a:gd name="connsiteX2" fmla="*/ 11807560 w 11807560"/>
              <a:gd name="connsiteY2" fmla="*/ 6668791 h 6668791"/>
              <a:gd name="connsiteX3" fmla="*/ 0 w 11807560"/>
              <a:gd name="connsiteY3" fmla="*/ 6668791 h 6668791"/>
              <a:gd name="connsiteX4" fmla="*/ 0 w 11807560"/>
              <a:gd name="connsiteY4" fmla="*/ 0 h 6668791"/>
              <a:gd name="connsiteX5" fmla="*/ 11807560 w 11807560"/>
              <a:gd name="connsiteY5" fmla="*/ 0 h 6668791"/>
              <a:gd name="connsiteX6" fmla="*/ 11807560 w 11807560"/>
              <a:gd name="connsiteY6" fmla="*/ 6479581 h 6668791"/>
              <a:gd name="connsiteX7" fmla="*/ 0 w 11807560"/>
              <a:gd name="connsiteY7" fmla="*/ 6479581 h 6668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07560" h="6668791">
                <a:moveTo>
                  <a:pt x="0" y="6668790"/>
                </a:moveTo>
                <a:lnTo>
                  <a:pt x="11807560" y="6668790"/>
                </a:lnTo>
                <a:lnTo>
                  <a:pt x="11807560" y="6668791"/>
                </a:lnTo>
                <a:lnTo>
                  <a:pt x="0" y="6668791"/>
                </a:lnTo>
                <a:close/>
                <a:moveTo>
                  <a:pt x="0" y="0"/>
                </a:moveTo>
                <a:lnTo>
                  <a:pt x="11807560" y="0"/>
                </a:lnTo>
                <a:lnTo>
                  <a:pt x="11807560" y="6479581"/>
                </a:lnTo>
                <a:lnTo>
                  <a:pt x="0" y="6479581"/>
                </a:lnTo>
                <a:close/>
              </a:path>
            </a:pathLst>
          </a:custGeom>
          <a:solidFill>
            <a:schemeClr val="accent1"/>
          </a:solidFill>
          <a:ln w="9525">
            <a:noFill/>
          </a:ln>
        </p:spPr>
        <p:style>
          <a:lnRef idx="1">
            <a:schemeClr val="accent1"/>
          </a:lnRef>
          <a:fillRef idx="0">
            <a:schemeClr val="accent1"/>
          </a:fillRef>
          <a:effectRef idx="0">
            <a:schemeClr val="accent1"/>
          </a:effectRef>
          <a:fontRef idx="minor">
            <a:schemeClr val="tx1"/>
          </a:fontRef>
        </p:style>
        <p:txBody>
          <a:bodyPr wrap="square" lIns="36000" tIns="36000" rIns="36000" bIns="36000" rtlCol="0" anchor="ctr">
            <a:noAutofit/>
          </a:bodyPr>
          <a:lstStyle/>
          <a:p>
            <a:pPr algn="ctr" defTabSz="900000" rtl="0" eaLnBrk="1" fontAlgn="auto" hangingPunct="1">
              <a:lnSpc>
                <a:spcPct val="100000"/>
              </a:lnSpc>
              <a:spcBef>
                <a:spcPts val="0"/>
              </a:spcBef>
              <a:spcAft>
                <a:spcPts val="600"/>
              </a:spcAft>
            </a:pPr>
            <a:endParaRPr lang="de-DE" sz="1600" b="0" i="0" u="none" baseline="0" dirty="0" err="1">
              <a:solidFill>
                <a:srgbClr val="181818"/>
              </a:solidFill>
              <a:latin typeface="Arial" panose="020B0604020202020204" pitchFamily="34" charset="0"/>
            </a:endParaRPr>
          </a:p>
        </p:txBody>
      </p:sp>
      <p:cxnSp>
        <p:nvCxnSpPr>
          <p:cNvPr id="4" name="LINE">
            <a:extLst>
              <a:ext uri="{FF2B5EF4-FFF2-40B4-BE49-F238E27FC236}">
                <a16:creationId xmlns:a16="http://schemas.microsoft.com/office/drawing/2014/main" id="{FE448DAA-EF39-D75E-5D98-C6164B7F5F1E}"/>
              </a:ext>
            </a:extLst>
          </p:cNvPr>
          <p:cNvCxnSpPr>
            <a:cxnSpLocks/>
          </p:cNvCxnSpPr>
          <p:nvPr/>
        </p:nvCxnSpPr>
        <p:spPr>
          <a:xfrm>
            <a:off x="407987" y="6303600"/>
            <a:ext cx="11376000" cy="0"/>
          </a:xfrm>
          <a:prstGeom prst="line">
            <a:avLst/>
          </a:prstGeom>
          <a:ln w="4445">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LOGO">
            <a:extLst>
              <a:ext uri="{FF2B5EF4-FFF2-40B4-BE49-F238E27FC236}">
                <a16:creationId xmlns:a16="http://schemas.microsoft.com/office/drawing/2014/main" id="{EE667E45-B0BF-8D5B-ABD2-889ADDABC79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6336000"/>
            <a:ext cx="1054886" cy="324000"/>
          </a:xfrm>
          <a:prstGeom prst="rect">
            <a:avLst/>
          </a:prstGeom>
          <a:noFill/>
          <a:ln>
            <a:noFill/>
          </a:ln>
        </p:spPr>
      </p:pic>
      <p:sp>
        <p:nvSpPr>
          <p:cNvPr id="3" name="Inhaltsplatzhalter 2"/>
          <p:cNvSpPr>
            <a:spLocks noGrp="1"/>
          </p:cNvSpPr>
          <p:nvPr>
            <p:ph idx="1"/>
          </p:nvPr>
        </p:nvSpPr>
        <p:spPr>
          <a:xfrm>
            <a:off x="408014" y="3009600"/>
            <a:ext cx="11375973" cy="2541600"/>
          </a:xfrm>
        </p:spPr>
        <p:txBody>
          <a:bodyPr>
            <a:noAutofit/>
          </a:bodyPr>
          <a:lstStyle>
            <a:lvl1pPr marL="0" indent="0">
              <a:lnSpc>
                <a:spcPct val="113000"/>
              </a:lnSpc>
              <a:buSzPct val="125000"/>
              <a:buFont typeface="Arial" pitchFamily="34" charset="0"/>
              <a:buNone/>
              <a:defRPr sz="2800">
                <a:solidFill>
                  <a:schemeClr val="bg1"/>
                </a:solidFill>
              </a:defRPr>
            </a:lvl1pPr>
            <a:lvl2pPr marL="245527" indent="-245527">
              <a:lnSpc>
                <a:spcPct val="113000"/>
              </a:lnSpc>
              <a:buClr>
                <a:schemeClr val="accent1"/>
              </a:buClr>
              <a:buSzPct val="125000"/>
              <a:buFont typeface="Arial" pitchFamily="34" charset="0"/>
              <a:buChar char="›"/>
              <a:defRPr sz="3200">
                <a:solidFill>
                  <a:schemeClr val="tx1"/>
                </a:solidFill>
              </a:defRPr>
            </a:lvl2pPr>
            <a:lvl3pPr marL="719649" indent="-237061">
              <a:lnSpc>
                <a:spcPct val="113000"/>
              </a:lnSpc>
              <a:buClr>
                <a:schemeClr val="accent1"/>
              </a:buClr>
              <a:buSzPct val="125000"/>
              <a:buFont typeface="Arial" pitchFamily="34" charset="0"/>
              <a:buChar char="›"/>
              <a:defRPr sz="3200">
                <a:solidFill>
                  <a:schemeClr val="tx1"/>
                </a:solidFill>
              </a:defRPr>
            </a:lvl3pPr>
            <a:lvl4pPr marL="1193770" indent="-239178">
              <a:lnSpc>
                <a:spcPct val="113000"/>
              </a:lnSpc>
              <a:buClr>
                <a:schemeClr val="accent1"/>
              </a:buClr>
              <a:buSzPct val="125000"/>
              <a:buFont typeface="Arial" pitchFamily="34" charset="0"/>
              <a:buChar char="›"/>
              <a:defRPr sz="3200">
                <a:solidFill>
                  <a:schemeClr val="tx1"/>
                </a:solidFill>
              </a:defRPr>
            </a:lvl4pPr>
            <a:lvl5pPr marL="1676358" indent="-237061">
              <a:lnSpc>
                <a:spcPct val="113000"/>
              </a:lnSpc>
              <a:buClr>
                <a:schemeClr val="accent1"/>
              </a:buClr>
              <a:buSzPct val="125000"/>
              <a:buFont typeface="Arial" pitchFamily="34" charset="0"/>
              <a:buChar char="›"/>
              <a:defRPr sz="3200">
                <a:solidFill>
                  <a:schemeClr val="tx1"/>
                </a:solidFill>
              </a:defRPr>
            </a:lvl5pPr>
          </a:lstStyle>
          <a:p>
            <a:pPr lvl="0"/>
            <a:r>
              <a:rPr lang="en-US" noProof="0"/>
              <a:t>Click to edit Master text styles</a:t>
            </a:r>
          </a:p>
        </p:txBody>
      </p:sp>
      <p:sp>
        <p:nvSpPr>
          <p:cNvPr id="8" name="Titel 7"/>
          <p:cNvSpPr>
            <a:spLocks noGrp="1"/>
          </p:cNvSpPr>
          <p:nvPr>
            <p:ph type="title"/>
          </p:nvPr>
        </p:nvSpPr>
        <p:spPr>
          <a:xfrm>
            <a:off x="408014" y="2107200"/>
            <a:ext cx="11375973" cy="960000"/>
          </a:xfrm>
        </p:spPr>
        <p:txBody>
          <a:bodyPr anchor="b" anchorCtr="0"/>
          <a:lstStyle>
            <a:lvl1pPr>
              <a:defRPr>
                <a:solidFill>
                  <a:schemeClr val="bg1"/>
                </a:solidFill>
              </a:defRPr>
            </a:lvl1pPr>
          </a:lstStyle>
          <a:p>
            <a:r>
              <a:rPr lang="en-US" noProof="0"/>
              <a:t>Click to edit Master title style</a:t>
            </a:r>
            <a:endParaRPr lang="en-US" noProof="0" dirty="0"/>
          </a:p>
        </p:txBody>
      </p:sp>
      <p:sp>
        <p:nvSpPr>
          <p:cNvPr id="6" name="Datumsplatzhalter 5">
            <a:extLst>
              <a:ext uri="{FF2B5EF4-FFF2-40B4-BE49-F238E27FC236}">
                <a16:creationId xmlns:a16="http://schemas.microsoft.com/office/drawing/2014/main" id="{47E0B444-4054-4052-A13B-B11BD7B3084D}"/>
              </a:ext>
            </a:extLst>
          </p:cNvPr>
          <p:cNvSpPr>
            <a:spLocks noGrp="1"/>
          </p:cNvSpPr>
          <p:nvPr>
            <p:ph type="dt" sz="half" idx="10"/>
          </p:nvPr>
        </p:nvSpPr>
        <p:spPr/>
        <p:txBody>
          <a:bodyPr/>
          <a:lstStyle>
            <a:lvl1pPr rtl="0">
              <a:defRPr/>
            </a:lvl1pPr>
          </a:lstStyle>
          <a:p>
            <a:r>
              <a:rPr lang="de-DE"/>
              <a:t>08.12.2022</a:t>
            </a:r>
            <a:endParaRPr lang="de-DE" dirty="0"/>
          </a:p>
        </p:txBody>
      </p:sp>
      <p:sp>
        <p:nvSpPr>
          <p:cNvPr id="7" name="Fußzeilenplatzhalter 6">
            <a:extLst>
              <a:ext uri="{FF2B5EF4-FFF2-40B4-BE49-F238E27FC236}">
                <a16:creationId xmlns:a16="http://schemas.microsoft.com/office/drawing/2014/main" id="{0FCE1938-7EEC-44F3-969E-567467A0B82A}"/>
              </a:ext>
            </a:extLst>
          </p:cNvPr>
          <p:cNvSpPr>
            <a:spLocks noGrp="1"/>
          </p:cNvSpPr>
          <p:nvPr>
            <p:ph type="ftr" sz="quarter" idx="11"/>
          </p:nvPr>
        </p:nvSpPr>
        <p:spPr/>
        <p:txBody>
          <a:bodyPr/>
          <a:lstStyle>
            <a:lvl1pPr rtl="0">
              <a:defRPr/>
            </a:lvl1pPr>
          </a:lstStyle>
          <a:p>
            <a:r>
              <a:rPr lang="de-DE"/>
              <a:t>Gan Zhen Yang © Continental AG </a:t>
            </a:r>
            <a:endParaRPr lang="de-DE" dirty="0"/>
          </a:p>
        </p:txBody>
      </p:sp>
      <p:sp>
        <p:nvSpPr>
          <p:cNvPr id="9" name="Foliennummernplatzhalter 8">
            <a:extLst>
              <a:ext uri="{FF2B5EF4-FFF2-40B4-BE49-F238E27FC236}">
                <a16:creationId xmlns:a16="http://schemas.microsoft.com/office/drawing/2014/main" id="{0BA81E4B-02C4-44F7-B1C3-423E7A81878A}"/>
              </a:ext>
            </a:extLst>
          </p:cNvPr>
          <p:cNvSpPr>
            <a:spLocks noGrp="1"/>
          </p:cNvSpPr>
          <p:nvPr>
            <p:ph type="sldNum" sz="quarter" idx="12"/>
          </p:nvPr>
        </p:nvSpPr>
        <p:spPr/>
        <p:txBody>
          <a:bodyPr/>
          <a:lstStyle>
            <a:lvl1pPr rtl="0">
              <a:defRPr/>
            </a:lvl1pPr>
          </a:lstStyle>
          <a:p>
            <a:fld id="{ADA48181-2C78-49CB-8C52-912A07842C2E}" type="slidenum">
              <a:rPr lang="de-DE" smtClean="0"/>
              <a:pPr/>
              <a:t>‹#›</a:t>
            </a:fld>
            <a:endParaRPr lang="de-DE" dirty="0"/>
          </a:p>
        </p:txBody>
      </p:sp>
      <p:sp>
        <p:nvSpPr>
          <p:cNvPr id="18" name="Masterfeld-Info-EN">
            <a:extLst>
              <a:ext uri="{FF2B5EF4-FFF2-40B4-BE49-F238E27FC236}">
                <a16:creationId xmlns:a16="http://schemas.microsoft.com/office/drawing/2014/main" id="{05851F18-0C9E-4DD0-B776-B4E60644EFEA}"/>
              </a:ext>
            </a:extLst>
          </p:cNvPr>
          <p:cNvSpPr txBox="1">
            <a:spLocks noChangeArrowheads="1"/>
          </p:cNvSpPr>
          <p:nvPr>
            <p:custDataLst>
              <p:tags r:id="rId1"/>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Internship Reflection</a:t>
            </a:r>
            <a:endParaRPr lang="de-DE" sz="800" b="0" noProof="0" dirty="0">
              <a:solidFill>
                <a:schemeClr val="tx1"/>
              </a:solidFill>
              <a:latin typeface="+mn-lt"/>
            </a:endParaRPr>
          </a:p>
        </p:txBody>
      </p:sp>
      <p:sp>
        <p:nvSpPr>
          <p:cNvPr id="19" name="Masterfeld-Info-DE" hidden="1">
            <a:extLst>
              <a:ext uri="{FF2B5EF4-FFF2-40B4-BE49-F238E27FC236}">
                <a16:creationId xmlns:a16="http://schemas.microsoft.com/office/drawing/2014/main" id="{D9408A6E-02FF-4400-956C-1FF1870921A7}"/>
              </a:ext>
            </a:extLst>
          </p:cNvPr>
          <p:cNvSpPr txBox="1">
            <a:spLocks noChangeArrowheads="1"/>
          </p:cNvSpPr>
          <p:nvPr>
            <p:custDataLst>
              <p:tags r:id="rId2"/>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Individueller Informationsbereich</a:t>
            </a:r>
            <a:endParaRPr lang="de-DE" sz="800" b="0" noProof="0" dirty="0">
              <a:solidFill>
                <a:schemeClr val="tx1"/>
              </a:solidFill>
              <a:latin typeface="+mn-lt"/>
            </a:endParaRPr>
          </a:p>
        </p:txBody>
      </p:sp>
    </p:spTree>
    <p:extLst>
      <p:ext uri="{BB962C8B-B14F-4D97-AF65-F5344CB8AC3E}">
        <p14:creationId xmlns:p14="http://schemas.microsoft.com/office/powerpoint/2010/main" val="1364906704"/>
      </p:ext>
    </p:extLst>
  </p:cSld>
  <p:clrMapOvr>
    <a:overrideClrMapping bg1="lt1" tx1="dk1" bg2="lt2" tx2="dk2" accent1="accent1" accent2="accent2" accent3="accent3" accent4="accent4" accent5="accent5" accent6="accent6" hlink="hlink" folHlink="folHlink"/>
  </p:clrMapOvr>
  <p:transition>
    <p:fade/>
  </p:transition>
  <p:hf hdr="0"/>
  <p:extLst>
    <p:ext uri="{DCECCB84-F9BA-43D5-87BE-67443E8EF086}">
      <p15:sldGuideLst xmlns:p15="http://schemas.microsoft.com/office/powerpoint/2012/main">
        <p15:guide id="1" pos="257">
          <p15:clr>
            <a:srgbClr val="FBAE40"/>
          </p15:clr>
        </p15:guide>
        <p15:guide id="2" pos="7423">
          <p15:clr>
            <a:srgbClr val="FBAE40"/>
          </p15:clr>
        </p15:guide>
        <p15:guide id="3" orient="horz" pos="1933">
          <p15:clr>
            <a:srgbClr val="FBAE40"/>
          </p15:clr>
        </p15:guide>
        <p15:guide id="4" orient="horz" pos="3498">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End (white)">
    <p:spTree>
      <p:nvGrpSpPr>
        <p:cNvPr id="1" name=""/>
        <p:cNvGrpSpPr/>
        <p:nvPr/>
      </p:nvGrpSpPr>
      <p:grpSpPr>
        <a:xfrm>
          <a:off x="0" y="0"/>
          <a:ext cx="0" cy="0"/>
          <a:chOff x="0" y="0"/>
          <a:chExt cx="0" cy="0"/>
        </a:xfrm>
      </p:grpSpPr>
      <p:sp>
        <p:nvSpPr>
          <p:cNvPr id="3" name="Inhaltsplatzhalter 2"/>
          <p:cNvSpPr>
            <a:spLocks noGrp="1"/>
          </p:cNvSpPr>
          <p:nvPr>
            <p:ph idx="1"/>
          </p:nvPr>
        </p:nvSpPr>
        <p:spPr>
          <a:xfrm>
            <a:off x="407988" y="3009600"/>
            <a:ext cx="11375999" cy="2541600"/>
          </a:xfrm>
        </p:spPr>
        <p:txBody>
          <a:bodyPr>
            <a:noAutofit/>
          </a:bodyPr>
          <a:lstStyle>
            <a:lvl1pPr marL="0" indent="0">
              <a:lnSpc>
                <a:spcPct val="113000"/>
              </a:lnSpc>
              <a:buSzPct val="125000"/>
              <a:buFont typeface="Arial" pitchFamily="34" charset="0"/>
              <a:buNone/>
              <a:defRPr sz="2800">
                <a:solidFill>
                  <a:schemeClr val="tx1"/>
                </a:solidFill>
              </a:defRPr>
            </a:lvl1pPr>
            <a:lvl2pPr marL="245527" indent="-245527">
              <a:lnSpc>
                <a:spcPct val="113000"/>
              </a:lnSpc>
              <a:buClr>
                <a:schemeClr val="accent1"/>
              </a:buClr>
              <a:buSzPct val="125000"/>
              <a:buFont typeface="Arial" pitchFamily="34" charset="0"/>
              <a:buChar char="›"/>
              <a:defRPr sz="3200">
                <a:solidFill>
                  <a:schemeClr val="tx1"/>
                </a:solidFill>
              </a:defRPr>
            </a:lvl2pPr>
            <a:lvl3pPr marL="719649" indent="-237061">
              <a:lnSpc>
                <a:spcPct val="113000"/>
              </a:lnSpc>
              <a:buClr>
                <a:schemeClr val="accent1"/>
              </a:buClr>
              <a:buSzPct val="125000"/>
              <a:buFont typeface="Arial" pitchFamily="34" charset="0"/>
              <a:buChar char="›"/>
              <a:defRPr sz="3200">
                <a:solidFill>
                  <a:schemeClr val="tx1"/>
                </a:solidFill>
              </a:defRPr>
            </a:lvl3pPr>
            <a:lvl4pPr marL="1193770" indent="-239178">
              <a:lnSpc>
                <a:spcPct val="113000"/>
              </a:lnSpc>
              <a:buClr>
                <a:schemeClr val="accent1"/>
              </a:buClr>
              <a:buSzPct val="125000"/>
              <a:buFont typeface="Arial" pitchFamily="34" charset="0"/>
              <a:buChar char="›"/>
              <a:defRPr sz="3200">
                <a:solidFill>
                  <a:schemeClr val="tx1"/>
                </a:solidFill>
              </a:defRPr>
            </a:lvl4pPr>
            <a:lvl5pPr marL="1676358" indent="-237061">
              <a:lnSpc>
                <a:spcPct val="113000"/>
              </a:lnSpc>
              <a:buClr>
                <a:schemeClr val="accent1"/>
              </a:buClr>
              <a:buSzPct val="125000"/>
              <a:buFont typeface="Arial" pitchFamily="34" charset="0"/>
              <a:buChar char="›"/>
              <a:defRPr sz="3200">
                <a:solidFill>
                  <a:schemeClr val="tx1"/>
                </a:solidFill>
              </a:defRPr>
            </a:lvl5pPr>
          </a:lstStyle>
          <a:p>
            <a:pPr lvl="0"/>
            <a:r>
              <a:rPr lang="en-US" noProof="0"/>
              <a:t>Click to edit Master text styles</a:t>
            </a:r>
          </a:p>
        </p:txBody>
      </p:sp>
      <p:sp>
        <p:nvSpPr>
          <p:cNvPr id="8" name="Titel 7"/>
          <p:cNvSpPr>
            <a:spLocks noGrp="1"/>
          </p:cNvSpPr>
          <p:nvPr>
            <p:ph type="title"/>
          </p:nvPr>
        </p:nvSpPr>
        <p:spPr>
          <a:xfrm>
            <a:off x="407988" y="2107200"/>
            <a:ext cx="11375999" cy="960000"/>
          </a:xfrm>
        </p:spPr>
        <p:txBody>
          <a:bodyPr anchor="b" anchorCtr="0"/>
          <a:lstStyle>
            <a:lvl1pPr>
              <a:defRPr>
                <a:solidFill>
                  <a:schemeClr val="accent1"/>
                </a:solidFill>
              </a:defRPr>
            </a:lvl1pPr>
          </a:lstStyle>
          <a:p>
            <a:r>
              <a:rPr lang="en-US" noProof="0"/>
              <a:t>Click to edit Master title style</a:t>
            </a:r>
            <a:endParaRPr lang="en-US" noProof="0" dirty="0"/>
          </a:p>
        </p:txBody>
      </p:sp>
      <p:sp>
        <p:nvSpPr>
          <p:cNvPr id="6" name="Datumsplatzhalter 5">
            <a:extLst>
              <a:ext uri="{FF2B5EF4-FFF2-40B4-BE49-F238E27FC236}">
                <a16:creationId xmlns:a16="http://schemas.microsoft.com/office/drawing/2014/main" id="{DBE35D26-FC61-4045-940E-5F22C367662F}"/>
              </a:ext>
            </a:extLst>
          </p:cNvPr>
          <p:cNvSpPr>
            <a:spLocks noGrp="1"/>
          </p:cNvSpPr>
          <p:nvPr>
            <p:ph type="dt" sz="half" idx="10"/>
          </p:nvPr>
        </p:nvSpPr>
        <p:spPr/>
        <p:txBody>
          <a:bodyPr/>
          <a:lstStyle>
            <a:lvl1pPr rtl="0">
              <a:defRPr/>
            </a:lvl1pPr>
          </a:lstStyle>
          <a:p>
            <a:r>
              <a:rPr lang="de-DE"/>
              <a:t>08.12.2022</a:t>
            </a:r>
            <a:endParaRPr lang="de-DE" dirty="0"/>
          </a:p>
        </p:txBody>
      </p:sp>
      <p:sp>
        <p:nvSpPr>
          <p:cNvPr id="7" name="Fußzeilenplatzhalter 6">
            <a:extLst>
              <a:ext uri="{FF2B5EF4-FFF2-40B4-BE49-F238E27FC236}">
                <a16:creationId xmlns:a16="http://schemas.microsoft.com/office/drawing/2014/main" id="{4A51F85F-C28C-489B-B9EA-96BDEC009CA5}"/>
              </a:ext>
            </a:extLst>
          </p:cNvPr>
          <p:cNvSpPr>
            <a:spLocks noGrp="1"/>
          </p:cNvSpPr>
          <p:nvPr>
            <p:ph type="ftr" sz="quarter" idx="11"/>
          </p:nvPr>
        </p:nvSpPr>
        <p:spPr/>
        <p:txBody>
          <a:bodyPr/>
          <a:lstStyle>
            <a:lvl1pPr rtl="0">
              <a:defRPr/>
            </a:lvl1pPr>
          </a:lstStyle>
          <a:p>
            <a:r>
              <a:rPr lang="de-DE"/>
              <a:t>Gan Zhen Yang © Continental AG </a:t>
            </a:r>
            <a:endParaRPr lang="de-DE" dirty="0"/>
          </a:p>
        </p:txBody>
      </p:sp>
      <p:sp>
        <p:nvSpPr>
          <p:cNvPr id="9" name="Foliennummernplatzhalter 8">
            <a:extLst>
              <a:ext uri="{FF2B5EF4-FFF2-40B4-BE49-F238E27FC236}">
                <a16:creationId xmlns:a16="http://schemas.microsoft.com/office/drawing/2014/main" id="{0F9E5F00-FA59-4081-9CF3-90733688F78B}"/>
              </a:ext>
            </a:extLst>
          </p:cNvPr>
          <p:cNvSpPr>
            <a:spLocks noGrp="1"/>
          </p:cNvSpPr>
          <p:nvPr>
            <p:ph type="sldNum" sz="quarter" idx="12"/>
          </p:nvPr>
        </p:nvSpPr>
        <p:spPr/>
        <p:txBody>
          <a:bodyPr/>
          <a:lstStyle>
            <a:lvl1pPr rtl="0">
              <a:defRPr/>
            </a:lvl1pPr>
          </a:lstStyle>
          <a:p>
            <a:fld id="{ADA48181-2C78-49CB-8C52-912A07842C2E}" type="slidenum">
              <a:rPr lang="de-DE" smtClean="0"/>
              <a:pPr/>
              <a:t>‹#›</a:t>
            </a:fld>
            <a:endParaRPr lang="de-DE" dirty="0"/>
          </a:p>
        </p:txBody>
      </p:sp>
      <p:sp>
        <p:nvSpPr>
          <p:cNvPr id="11" name="Masterfeld-Info-EN">
            <a:extLst>
              <a:ext uri="{FF2B5EF4-FFF2-40B4-BE49-F238E27FC236}">
                <a16:creationId xmlns:a16="http://schemas.microsoft.com/office/drawing/2014/main" id="{7D1AE2D1-92EA-4E37-8A5F-F31ED6BED783}"/>
              </a:ext>
            </a:extLst>
          </p:cNvPr>
          <p:cNvSpPr txBox="1">
            <a:spLocks noChangeArrowheads="1"/>
          </p:cNvSpPr>
          <p:nvPr>
            <p:custDataLst>
              <p:tags r:id="rId1"/>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Internship Reflection</a:t>
            </a:r>
            <a:endParaRPr lang="de-DE" sz="800" b="0" noProof="0" dirty="0">
              <a:solidFill>
                <a:schemeClr val="tx1"/>
              </a:solidFill>
              <a:latin typeface="+mn-lt"/>
            </a:endParaRPr>
          </a:p>
        </p:txBody>
      </p:sp>
      <p:sp>
        <p:nvSpPr>
          <p:cNvPr id="15" name="Masterfeld-Info-DE" hidden="1">
            <a:extLst>
              <a:ext uri="{FF2B5EF4-FFF2-40B4-BE49-F238E27FC236}">
                <a16:creationId xmlns:a16="http://schemas.microsoft.com/office/drawing/2014/main" id="{2B836A30-9063-4E81-90C3-717FA2E9D666}"/>
              </a:ext>
            </a:extLst>
          </p:cNvPr>
          <p:cNvSpPr txBox="1">
            <a:spLocks noChangeArrowheads="1"/>
          </p:cNvSpPr>
          <p:nvPr>
            <p:custDataLst>
              <p:tags r:id="rId2"/>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Individueller Informationsbereich</a:t>
            </a:r>
            <a:endParaRPr lang="de-DE" sz="800" b="0" noProof="0" dirty="0">
              <a:solidFill>
                <a:schemeClr val="tx1"/>
              </a:solidFill>
              <a:latin typeface="+mn-lt"/>
            </a:endParaRPr>
          </a:p>
        </p:txBody>
      </p:sp>
    </p:spTree>
    <p:extLst>
      <p:ext uri="{BB962C8B-B14F-4D97-AF65-F5344CB8AC3E}">
        <p14:creationId xmlns:p14="http://schemas.microsoft.com/office/powerpoint/2010/main" val="518841857"/>
      </p:ext>
    </p:extLst>
  </p:cSld>
  <p:clrMapOvr>
    <a:masterClrMapping/>
  </p:clrMapOvr>
  <p:transition>
    <p:fade/>
  </p:transition>
  <p:hf hdr="0"/>
  <p:extLst>
    <p:ext uri="{DCECCB84-F9BA-43D5-87BE-67443E8EF086}">
      <p15:sldGuideLst xmlns:p15="http://schemas.microsoft.com/office/powerpoint/2012/main">
        <p15:guide id="1" pos="257">
          <p15:clr>
            <a:srgbClr val="FBAE40"/>
          </p15:clr>
        </p15:guide>
        <p15:guide id="2" pos="7423">
          <p15:clr>
            <a:srgbClr val="FBAE40"/>
          </p15:clr>
        </p15:guide>
        <p15:guide id="3" orient="horz" pos="3499">
          <p15:clr>
            <a:srgbClr val="FBAE40"/>
          </p15:clr>
        </p15:guide>
        <p15:guide id="4" orient="horz" pos="1933">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End (black)">
    <p:bg>
      <p:bgRef idx="1001">
        <a:schemeClr val="bg1"/>
      </p:bgRef>
    </p:bg>
    <p:spTree>
      <p:nvGrpSpPr>
        <p:cNvPr id="1" name=""/>
        <p:cNvGrpSpPr/>
        <p:nvPr/>
      </p:nvGrpSpPr>
      <p:grpSpPr>
        <a:xfrm>
          <a:off x="0" y="0"/>
          <a:ext cx="0" cy="0"/>
          <a:chOff x="0" y="0"/>
          <a:chExt cx="0" cy="0"/>
        </a:xfrm>
      </p:grpSpPr>
      <p:sp>
        <p:nvSpPr>
          <p:cNvPr id="2" name="SHAPE black">
            <a:extLst>
              <a:ext uri="{FF2B5EF4-FFF2-40B4-BE49-F238E27FC236}">
                <a16:creationId xmlns:a16="http://schemas.microsoft.com/office/drawing/2014/main" id="{09BD5723-1A18-D096-2E08-50D8796AC73C}"/>
              </a:ext>
            </a:extLst>
          </p:cNvPr>
          <p:cNvSpPr/>
          <p:nvPr/>
        </p:nvSpPr>
        <p:spPr>
          <a:xfrm>
            <a:off x="192220" y="189210"/>
            <a:ext cx="11807560" cy="6668791"/>
          </a:xfrm>
          <a:custGeom>
            <a:avLst/>
            <a:gdLst>
              <a:gd name="connsiteX0" fmla="*/ 0 w 11807560"/>
              <a:gd name="connsiteY0" fmla="*/ 6668790 h 6668791"/>
              <a:gd name="connsiteX1" fmla="*/ 11807560 w 11807560"/>
              <a:gd name="connsiteY1" fmla="*/ 6668790 h 6668791"/>
              <a:gd name="connsiteX2" fmla="*/ 11807560 w 11807560"/>
              <a:gd name="connsiteY2" fmla="*/ 6668791 h 6668791"/>
              <a:gd name="connsiteX3" fmla="*/ 0 w 11807560"/>
              <a:gd name="connsiteY3" fmla="*/ 6668791 h 6668791"/>
              <a:gd name="connsiteX4" fmla="*/ 0 w 11807560"/>
              <a:gd name="connsiteY4" fmla="*/ 0 h 6668791"/>
              <a:gd name="connsiteX5" fmla="*/ 11807560 w 11807560"/>
              <a:gd name="connsiteY5" fmla="*/ 0 h 6668791"/>
              <a:gd name="connsiteX6" fmla="*/ 11807560 w 11807560"/>
              <a:gd name="connsiteY6" fmla="*/ 6479581 h 6668791"/>
              <a:gd name="connsiteX7" fmla="*/ 0 w 11807560"/>
              <a:gd name="connsiteY7" fmla="*/ 6479581 h 6668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07560" h="6668791">
                <a:moveTo>
                  <a:pt x="0" y="6668790"/>
                </a:moveTo>
                <a:lnTo>
                  <a:pt x="11807560" y="6668790"/>
                </a:lnTo>
                <a:lnTo>
                  <a:pt x="11807560" y="6668791"/>
                </a:lnTo>
                <a:lnTo>
                  <a:pt x="0" y="6668791"/>
                </a:lnTo>
                <a:close/>
                <a:moveTo>
                  <a:pt x="0" y="0"/>
                </a:moveTo>
                <a:lnTo>
                  <a:pt x="11807560" y="0"/>
                </a:lnTo>
                <a:lnTo>
                  <a:pt x="11807560" y="6479581"/>
                </a:lnTo>
                <a:lnTo>
                  <a:pt x="0" y="6479581"/>
                </a:lnTo>
                <a:close/>
              </a:path>
            </a:pathLst>
          </a:custGeom>
          <a:solidFill>
            <a:schemeClr val="tx1"/>
          </a:solidFill>
          <a:ln w="9525">
            <a:noFill/>
          </a:ln>
        </p:spPr>
        <p:style>
          <a:lnRef idx="1">
            <a:schemeClr val="accent1"/>
          </a:lnRef>
          <a:fillRef idx="0">
            <a:schemeClr val="accent1"/>
          </a:fillRef>
          <a:effectRef idx="0">
            <a:schemeClr val="accent1"/>
          </a:effectRef>
          <a:fontRef idx="minor">
            <a:schemeClr val="tx1"/>
          </a:fontRef>
        </p:style>
        <p:txBody>
          <a:bodyPr wrap="square" lIns="36000" tIns="36000" rIns="36000" bIns="36000" rtlCol="0" anchor="ctr">
            <a:noAutofit/>
          </a:bodyPr>
          <a:lstStyle/>
          <a:p>
            <a:pPr algn="ctr" defTabSz="900000" rtl="0" eaLnBrk="1" fontAlgn="auto" hangingPunct="1">
              <a:lnSpc>
                <a:spcPct val="100000"/>
              </a:lnSpc>
              <a:spcBef>
                <a:spcPts val="0"/>
              </a:spcBef>
              <a:spcAft>
                <a:spcPts val="600"/>
              </a:spcAft>
            </a:pPr>
            <a:endParaRPr lang="de-DE" sz="1600" b="0" i="0" u="none" baseline="0" dirty="0" err="1">
              <a:solidFill>
                <a:srgbClr val="181818"/>
              </a:solidFill>
              <a:latin typeface="Arial" panose="020B0604020202020204" pitchFamily="34" charset="0"/>
            </a:endParaRPr>
          </a:p>
        </p:txBody>
      </p:sp>
      <p:cxnSp>
        <p:nvCxnSpPr>
          <p:cNvPr id="4" name="LINE">
            <a:extLst>
              <a:ext uri="{FF2B5EF4-FFF2-40B4-BE49-F238E27FC236}">
                <a16:creationId xmlns:a16="http://schemas.microsoft.com/office/drawing/2014/main" id="{B7AEBE0D-F9F4-136D-5A56-35BFFAF50E37}"/>
              </a:ext>
            </a:extLst>
          </p:cNvPr>
          <p:cNvCxnSpPr>
            <a:cxnSpLocks/>
          </p:cNvCxnSpPr>
          <p:nvPr/>
        </p:nvCxnSpPr>
        <p:spPr>
          <a:xfrm>
            <a:off x="407987" y="6303600"/>
            <a:ext cx="11376000" cy="0"/>
          </a:xfrm>
          <a:prstGeom prst="line">
            <a:avLst/>
          </a:prstGeom>
          <a:ln w="4445">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LOGO">
            <a:extLst>
              <a:ext uri="{FF2B5EF4-FFF2-40B4-BE49-F238E27FC236}">
                <a16:creationId xmlns:a16="http://schemas.microsoft.com/office/drawing/2014/main" id="{F56D9FD0-5C39-8C97-8C48-B38069A87FF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black">
          <a:xfrm>
            <a:off x="324590" y="6336000"/>
            <a:ext cx="1054886" cy="324000"/>
          </a:xfrm>
          <a:prstGeom prst="rect">
            <a:avLst/>
          </a:prstGeom>
          <a:noFill/>
          <a:ln>
            <a:noFill/>
          </a:ln>
        </p:spPr>
      </p:pic>
      <p:sp>
        <p:nvSpPr>
          <p:cNvPr id="3" name="Inhaltsplatzhalter 2"/>
          <p:cNvSpPr>
            <a:spLocks noGrp="1"/>
          </p:cNvSpPr>
          <p:nvPr>
            <p:ph idx="1"/>
          </p:nvPr>
        </p:nvSpPr>
        <p:spPr>
          <a:xfrm>
            <a:off x="408014" y="3009600"/>
            <a:ext cx="11375999" cy="2541600"/>
          </a:xfrm>
        </p:spPr>
        <p:txBody>
          <a:bodyPr>
            <a:noAutofit/>
          </a:bodyPr>
          <a:lstStyle>
            <a:lvl1pPr marL="0" indent="0">
              <a:lnSpc>
                <a:spcPct val="113000"/>
              </a:lnSpc>
              <a:buSzPct val="125000"/>
              <a:buFont typeface="Arial" pitchFamily="34" charset="0"/>
              <a:buNone/>
              <a:defRPr sz="2800">
                <a:solidFill>
                  <a:schemeClr val="bg1"/>
                </a:solidFill>
              </a:defRPr>
            </a:lvl1pPr>
            <a:lvl2pPr marL="245527" indent="-245527">
              <a:lnSpc>
                <a:spcPct val="113000"/>
              </a:lnSpc>
              <a:buClr>
                <a:schemeClr val="accent1"/>
              </a:buClr>
              <a:buSzPct val="125000"/>
              <a:buFont typeface="Arial" pitchFamily="34" charset="0"/>
              <a:buChar char="›"/>
              <a:defRPr sz="3200">
                <a:solidFill>
                  <a:schemeClr val="tx1"/>
                </a:solidFill>
              </a:defRPr>
            </a:lvl2pPr>
            <a:lvl3pPr marL="719649" indent="-237061">
              <a:lnSpc>
                <a:spcPct val="113000"/>
              </a:lnSpc>
              <a:buClr>
                <a:schemeClr val="accent1"/>
              </a:buClr>
              <a:buSzPct val="125000"/>
              <a:buFont typeface="Arial" pitchFamily="34" charset="0"/>
              <a:buChar char="›"/>
              <a:defRPr sz="3200">
                <a:solidFill>
                  <a:schemeClr val="tx1"/>
                </a:solidFill>
              </a:defRPr>
            </a:lvl3pPr>
            <a:lvl4pPr marL="1193770" indent="-239178">
              <a:lnSpc>
                <a:spcPct val="113000"/>
              </a:lnSpc>
              <a:buClr>
                <a:schemeClr val="accent1"/>
              </a:buClr>
              <a:buSzPct val="125000"/>
              <a:buFont typeface="Arial" pitchFamily="34" charset="0"/>
              <a:buChar char="›"/>
              <a:defRPr sz="3200">
                <a:solidFill>
                  <a:schemeClr val="tx1"/>
                </a:solidFill>
              </a:defRPr>
            </a:lvl4pPr>
            <a:lvl5pPr marL="1676358" indent="-237061">
              <a:lnSpc>
                <a:spcPct val="113000"/>
              </a:lnSpc>
              <a:buClr>
                <a:schemeClr val="accent1"/>
              </a:buClr>
              <a:buSzPct val="125000"/>
              <a:buFont typeface="Arial" pitchFamily="34" charset="0"/>
              <a:buChar char="›"/>
              <a:defRPr sz="3200">
                <a:solidFill>
                  <a:schemeClr val="tx1"/>
                </a:solidFill>
              </a:defRPr>
            </a:lvl5pPr>
          </a:lstStyle>
          <a:p>
            <a:pPr lvl="0"/>
            <a:r>
              <a:rPr lang="en-US" noProof="0"/>
              <a:t>Click to edit Master text styles</a:t>
            </a:r>
          </a:p>
        </p:txBody>
      </p:sp>
      <p:sp>
        <p:nvSpPr>
          <p:cNvPr id="8" name="Titel 7"/>
          <p:cNvSpPr>
            <a:spLocks noGrp="1"/>
          </p:cNvSpPr>
          <p:nvPr>
            <p:ph type="title"/>
          </p:nvPr>
        </p:nvSpPr>
        <p:spPr>
          <a:xfrm>
            <a:off x="408014" y="2107200"/>
            <a:ext cx="11375999" cy="960000"/>
          </a:xfrm>
        </p:spPr>
        <p:txBody>
          <a:bodyPr anchor="b" anchorCtr="0"/>
          <a:lstStyle>
            <a:lvl1pPr>
              <a:defRPr>
                <a:solidFill>
                  <a:schemeClr val="accent1"/>
                </a:solidFill>
              </a:defRPr>
            </a:lvl1pPr>
          </a:lstStyle>
          <a:p>
            <a:r>
              <a:rPr lang="en-US" noProof="0"/>
              <a:t>Click to edit Master title style</a:t>
            </a:r>
            <a:endParaRPr lang="en-US" noProof="0" dirty="0"/>
          </a:p>
        </p:txBody>
      </p:sp>
      <p:sp>
        <p:nvSpPr>
          <p:cNvPr id="6" name="Datumsplatzhalter 5">
            <a:extLst>
              <a:ext uri="{FF2B5EF4-FFF2-40B4-BE49-F238E27FC236}">
                <a16:creationId xmlns:a16="http://schemas.microsoft.com/office/drawing/2014/main" id="{95AAEF45-A137-434D-A4B8-D75B643937A1}"/>
              </a:ext>
            </a:extLst>
          </p:cNvPr>
          <p:cNvSpPr>
            <a:spLocks noGrp="1"/>
          </p:cNvSpPr>
          <p:nvPr>
            <p:ph type="dt" sz="half" idx="10"/>
          </p:nvPr>
        </p:nvSpPr>
        <p:spPr/>
        <p:txBody>
          <a:bodyPr/>
          <a:lstStyle>
            <a:lvl1pPr rtl="0">
              <a:defRPr>
                <a:solidFill>
                  <a:schemeClr val="bg1"/>
                </a:solidFill>
              </a:defRPr>
            </a:lvl1pPr>
          </a:lstStyle>
          <a:p>
            <a:r>
              <a:rPr lang="de-DE"/>
              <a:t>08.12.2022</a:t>
            </a:r>
            <a:endParaRPr lang="de-DE" dirty="0"/>
          </a:p>
        </p:txBody>
      </p:sp>
      <p:sp>
        <p:nvSpPr>
          <p:cNvPr id="7" name="Fußzeilenplatzhalter 6">
            <a:extLst>
              <a:ext uri="{FF2B5EF4-FFF2-40B4-BE49-F238E27FC236}">
                <a16:creationId xmlns:a16="http://schemas.microsoft.com/office/drawing/2014/main" id="{5FFC364D-AEFA-4E82-9B96-40B90A5D9EA1}"/>
              </a:ext>
            </a:extLst>
          </p:cNvPr>
          <p:cNvSpPr>
            <a:spLocks noGrp="1"/>
          </p:cNvSpPr>
          <p:nvPr>
            <p:ph type="ftr" sz="quarter" idx="11"/>
          </p:nvPr>
        </p:nvSpPr>
        <p:spPr/>
        <p:txBody>
          <a:bodyPr/>
          <a:lstStyle>
            <a:lvl1pPr rtl="0">
              <a:defRPr>
                <a:solidFill>
                  <a:schemeClr val="bg1"/>
                </a:solidFill>
              </a:defRPr>
            </a:lvl1pPr>
          </a:lstStyle>
          <a:p>
            <a:r>
              <a:rPr lang="de-DE"/>
              <a:t>Gan Zhen Yang © Continental AG </a:t>
            </a:r>
            <a:endParaRPr lang="de-DE" dirty="0"/>
          </a:p>
        </p:txBody>
      </p:sp>
      <p:sp>
        <p:nvSpPr>
          <p:cNvPr id="9" name="Foliennummernplatzhalter 8">
            <a:extLst>
              <a:ext uri="{FF2B5EF4-FFF2-40B4-BE49-F238E27FC236}">
                <a16:creationId xmlns:a16="http://schemas.microsoft.com/office/drawing/2014/main" id="{7930359B-EF64-4358-BE91-00C2D43982F9}"/>
              </a:ext>
            </a:extLst>
          </p:cNvPr>
          <p:cNvSpPr>
            <a:spLocks noGrp="1"/>
          </p:cNvSpPr>
          <p:nvPr>
            <p:ph type="sldNum" sz="quarter" idx="12"/>
          </p:nvPr>
        </p:nvSpPr>
        <p:spPr/>
        <p:txBody>
          <a:bodyPr/>
          <a:lstStyle>
            <a:lvl1pPr rtl="0">
              <a:defRPr>
                <a:solidFill>
                  <a:schemeClr val="bg1"/>
                </a:solidFill>
              </a:defRPr>
            </a:lvl1pPr>
          </a:lstStyle>
          <a:p>
            <a:fld id="{ADA48181-2C78-49CB-8C52-912A07842C2E}" type="slidenum">
              <a:rPr lang="de-DE" smtClean="0"/>
              <a:pPr/>
              <a:t>‹#›</a:t>
            </a:fld>
            <a:endParaRPr lang="de-DE" dirty="0"/>
          </a:p>
        </p:txBody>
      </p:sp>
      <p:sp>
        <p:nvSpPr>
          <p:cNvPr id="18" name="Masterfeld-Info-EN">
            <a:extLst>
              <a:ext uri="{FF2B5EF4-FFF2-40B4-BE49-F238E27FC236}">
                <a16:creationId xmlns:a16="http://schemas.microsoft.com/office/drawing/2014/main" id="{0BC6F472-70FC-455A-BA0A-031497632A29}"/>
              </a:ext>
            </a:extLst>
          </p:cNvPr>
          <p:cNvSpPr txBox="1">
            <a:spLocks noChangeArrowheads="1"/>
          </p:cNvSpPr>
          <p:nvPr>
            <p:custDataLst>
              <p:tags r:id="rId1"/>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bg1"/>
                </a:solidFill>
                <a:latin typeface="+mn-lt"/>
              </a:rPr>
              <a:t>Internship Reflection</a:t>
            </a:r>
            <a:endParaRPr lang="de-DE" sz="800" b="0" noProof="0" dirty="0">
              <a:solidFill>
                <a:schemeClr val="bg1"/>
              </a:solidFill>
              <a:latin typeface="+mn-lt"/>
            </a:endParaRPr>
          </a:p>
        </p:txBody>
      </p:sp>
      <p:sp>
        <p:nvSpPr>
          <p:cNvPr id="19" name="Masterfeld-Info-DE" hidden="1">
            <a:extLst>
              <a:ext uri="{FF2B5EF4-FFF2-40B4-BE49-F238E27FC236}">
                <a16:creationId xmlns:a16="http://schemas.microsoft.com/office/drawing/2014/main" id="{08D8DE0F-7017-4D43-8BC5-1316FA5C0AA2}"/>
              </a:ext>
            </a:extLst>
          </p:cNvPr>
          <p:cNvSpPr txBox="1">
            <a:spLocks noChangeArrowheads="1"/>
          </p:cNvSpPr>
          <p:nvPr>
            <p:custDataLst>
              <p:tags r:id="rId2"/>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bg1"/>
                </a:solidFill>
                <a:latin typeface="+mn-lt"/>
              </a:rPr>
              <a:t>Individueller Informationsbereich</a:t>
            </a:r>
            <a:endParaRPr lang="de-DE" sz="800" b="0" noProof="0" dirty="0">
              <a:solidFill>
                <a:schemeClr val="bg1"/>
              </a:solidFill>
              <a:latin typeface="+mn-lt"/>
            </a:endParaRPr>
          </a:p>
        </p:txBody>
      </p:sp>
    </p:spTree>
    <p:extLst>
      <p:ext uri="{BB962C8B-B14F-4D97-AF65-F5344CB8AC3E}">
        <p14:creationId xmlns:p14="http://schemas.microsoft.com/office/powerpoint/2010/main" val="376795210"/>
      </p:ext>
    </p:extLst>
  </p:cSld>
  <p:clrMapOvr>
    <a:overrideClrMapping bg1="lt1" tx1="dk1" bg2="lt2" tx2="dk2" accent1="accent1" accent2="accent2" accent3="accent3" accent4="accent4" accent5="accent5" accent6="accent6" hlink="hlink" folHlink="folHlink"/>
  </p:clrMapOvr>
  <p:transition>
    <p:fade/>
  </p:transition>
  <p:hf hdr="0"/>
  <p:extLst>
    <p:ext uri="{DCECCB84-F9BA-43D5-87BE-67443E8EF086}">
      <p15:sldGuideLst xmlns:p15="http://schemas.microsoft.com/office/powerpoint/2012/main">
        <p15:guide id="1" pos="257">
          <p15:clr>
            <a:srgbClr val="FBAE40"/>
          </p15:clr>
        </p15:guide>
        <p15:guide id="2" pos="7423">
          <p15:clr>
            <a:srgbClr val="FBAE40"/>
          </p15:clr>
        </p15:guide>
        <p15:guide id="3" orient="horz" pos="1933">
          <p15:clr>
            <a:srgbClr val="FBAE40"/>
          </p15:clr>
        </p15:guide>
        <p15:guide id="4" orient="horz" pos="3499">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ver (white)">
    <p:bg>
      <p:bgPr>
        <a:solidFill>
          <a:schemeClr val="bg1"/>
        </a:solidFill>
        <a:effectLst/>
      </p:bgPr>
    </p:bg>
    <p:spTree>
      <p:nvGrpSpPr>
        <p:cNvPr id="1" name=""/>
        <p:cNvGrpSpPr/>
        <p:nvPr/>
      </p:nvGrpSpPr>
      <p:grpSpPr>
        <a:xfrm>
          <a:off x="0" y="0"/>
          <a:ext cx="0" cy="0"/>
          <a:chOff x="0" y="0"/>
          <a:chExt cx="0" cy="0"/>
        </a:xfrm>
      </p:grpSpPr>
      <p:sp>
        <p:nvSpPr>
          <p:cNvPr id="7" name="SHAPE white">
            <a:extLst>
              <a:ext uri="{FF2B5EF4-FFF2-40B4-BE49-F238E27FC236}">
                <a16:creationId xmlns:a16="http://schemas.microsoft.com/office/drawing/2014/main" id="{3C0BE922-DB7D-7182-07AF-B3EF03D1F6E5}"/>
              </a:ext>
            </a:extLst>
          </p:cNvPr>
          <p:cNvSpPr/>
          <p:nvPr/>
        </p:nvSpPr>
        <p:spPr>
          <a:xfrm>
            <a:off x="192088" y="6031835"/>
            <a:ext cx="11807824" cy="628166"/>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endParaRPr lang="de-DE" sz="1600" b="0" i="0" u="none" baseline="0" dirty="0">
              <a:solidFill>
                <a:srgbClr val="181818"/>
              </a:solidFill>
              <a:latin typeface="Arial" panose="020B0604020202020204" pitchFamily="34" charset="0"/>
            </a:endParaRPr>
          </a:p>
        </p:txBody>
      </p:sp>
      <p:sp>
        <p:nvSpPr>
          <p:cNvPr id="2" name="Titel"/>
          <p:cNvSpPr>
            <a:spLocks noGrp="1"/>
          </p:cNvSpPr>
          <p:nvPr>
            <p:ph type="ctrTitle"/>
          </p:nvPr>
        </p:nvSpPr>
        <p:spPr>
          <a:xfrm>
            <a:off x="479031" y="3236780"/>
            <a:ext cx="11232000" cy="540001"/>
          </a:xfrm>
        </p:spPr>
        <p:txBody>
          <a:bodyPr tIns="0" rIns="0" bIns="0" anchor="t" anchorCtr="0">
            <a:noAutofit/>
          </a:bodyPr>
          <a:lstStyle>
            <a:lvl1pPr algn="l">
              <a:defRPr sz="3200">
                <a:solidFill>
                  <a:schemeClr val="accent1"/>
                </a:solidFill>
              </a:defRPr>
            </a:lvl1pPr>
          </a:lstStyle>
          <a:p>
            <a:r>
              <a:rPr lang="en-US" noProof="0"/>
              <a:t>Click to edit Master title style</a:t>
            </a:r>
            <a:endParaRPr lang="en-US" noProof="0" dirty="0"/>
          </a:p>
        </p:txBody>
      </p:sp>
      <p:sp>
        <p:nvSpPr>
          <p:cNvPr id="3" name="Untertitel"/>
          <p:cNvSpPr>
            <a:spLocks noGrp="1"/>
          </p:cNvSpPr>
          <p:nvPr>
            <p:ph type="subTitle" idx="1"/>
          </p:nvPr>
        </p:nvSpPr>
        <p:spPr>
          <a:xfrm>
            <a:off x="479031" y="3697581"/>
            <a:ext cx="11232000" cy="1201126"/>
          </a:xfrm>
        </p:spPr>
        <p:txBody>
          <a:bodyPr tIns="0" rIns="0" bIns="0" anchor="t" anchorCtr="0">
            <a:noAutofit/>
          </a:bodyPr>
          <a:lstStyle>
            <a:lvl1pPr marL="0" indent="0" algn="l">
              <a:spcAft>
                <a:spcPts val="0"/>
              </a:spcAft>
              <a:buNone/>
              <a:defRPr sz="2800">
                <a:solidFill>
                  <a:schemeClr val="tx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noProof="0"/>
              <a:t>Click to edit Master subtitle style</a:t>
            </a:r>
            <a:endParaRPr lang="en-US" noProof="0" dirty="0"/>
          </a:p>
        </p:txBody>
      </p:sp>
      <p:sp>
        <p:nvSpPr>
          <p:cNvPr id="10" name="URL"/>
          <p:cNvSpPr>
            <a:spLocks noGrp="1"/>
          </p:cNvSpPr>
          <p:nvPr>
            <p:ph type="body" sz="quarter" idx="10" hasCustomPrompt="1"/>
          </p:nvPr>
        </p:nvSpPr>
        <p:spPr>
          <a:xfrm>
            <a:off x="479030" y="6031834"/>
            <a:ext cx="3600000" cy="385498"/>
          </a:xfrm>
        </p:spPr>
        <p:txBody>
          <a:bodyPr tIns="0" bIns="0" anchor="b" anchorCtr="0">
            <a:normAutofit/>
          </a:bodyPr>
          <a:lstStyle>
            <a:lvl1pPr marL="0" indent="0">
              <a:spcAft>
                <a:spcPts val="0"/>
              </a:spcAft>
              <a:buNone/>
              <a:defRPr sz="1200" b="0"/>
            </a:lvl1pPr>
          </a:lstStyle>
          <a:p>
            <a:pPr lvl="0"/>
            <a:r>
              <a:rPr lang="en-US" noProof="0" dirty="0"/>
              <a:t>URL</a:t>
            </a:r>
          </a:p>
        </p:txBody>
      </p:sp>
      <p:sp>
        <p:nvSpPr>
          <p:cNvPr id="11" name="Division"/>
          <p:cNvSpPr>
            <a:spLocks noGrp="1"/>
          </p:cNvSpPr>
          <p:nvPr>
            <p:ph type="body" sz="quarter" idx="11" hasCustomPrompt="1"/>
          </p:nvPr>
        </p:nvSpPr>
        <p:spPr>
          <a:xfrm>
            <a:off x="6312575" y="6031834"/>
            <a:ext cx="5399283" cy="385498"/>
          </a:xfrm>
        </p:spPr>
        <p:txBody>
          <a:bodyPr tIns="0" bIns="0" anchor="b" anchorCtr="0">
            <a:normAutofit/>
          </a:bodyPr>
          <a:lstStyle>
            <a:lvl1pPr marL="0" indent="0" algn="r">
              <a:spcAft>
                <a:spcPts val="0"/>
              </a:spcAft>
              <a:buNone/>
              <a:defRPr sz="1200" b="0"/>
            </a:lvl1pPr>
          </a:lstStyle>
          <a:p>
            <a:pPr lvl="0"/>
            <a:r>
              <a:rPr lang="en-US" noProof="0" dirty="0"/>
              <a:t>Business Area Naming</a:t>
            </a:r>
          </a:p>
        </p:txBody>
      </p:sp>
      <p:sp>
        <p:nvSpPr>
          <p:cNvPr id="12" name="Logo">
            <a:extLst>
              <a:ext uri="{FF2B5EF4-FFF2-40B4-BE49-F238E27FC236}">
                <a16:creationId xmlns:a16="http://schemas.microsoft.com/office/drawing/2014/main" id="{3C45320A-E2BA-4297-B66E-E5C7FA6E7806}"/>
              </a:ext>
            </a:extLst>
          </p:cNvPr>
          <p:cNvSpPr>
            <a:spLocks noGrp="1"/>
          </p:cNvSpPr>
          <p:nvPr>
            <p:ph type="body" sz="quarter" idx="12" hasCustomPrompt="1"/>
          </p:nvPr>
        </p:nvSpPr>
        <p:spPr>
          <a:xfrm>
            <a:off x="481029" y="0"/>
            <a:ext cx="2463941" cy="1247904"/>
          </a:xfrm>
          <a:blipFill>
            <a:blip r:embed="rId2"/>
            <a:stretch>
              <a:fillRect/>
            </a:stretch>
          </a:blipFill>
        </p:spPr>
        <p:txBody>
          <a:bodyPr>
            <a:normAutofit/>
          </a:bodyPr>
          <a:lstStyle>
            <a:lvl1pPr marL="0" indent="0" algn="ctr">
              <a:spcAft>
                <a:spcPts val="0"/>
              </a:spcAft>
              <a:buNone/>
              <a:defRPr sz="800"/>
            </a:lvl1pPr>
          </a:lstStyle>
          <a:p>
            <a:pPr lvl="0"/>
            <a:r>
              <a:rPr lang="en-US" noProof="0" dirty="0"/>
              <a:t> </a:t>
            </a:r>
          </a:p>
        </p:txBody>
      </p:sp>
      <p:sp>
        <p:nvSpPr>
          <p:cNvPr id="4" name="Datumsplatzhalter 3">
            <a:extLst>
              <a:ext uri="{FF2B5EF4-FFF2-40B4-BE49-F238E27FC236}">
                <a16:creationId xmlns:a16="http://schemas.microsoft.com/office/drawing/2014/main" id="{F3C9D60D-44C9-404B-93EA-CEC194B41EC2}"/>
              </a:ext>
            </a:extLst>
          </p:cNvPr>
          <p:cNvSpPr>
            <a:spLocks noGrp="1"/>
          </p:cNvSpPr>
          <p:nvPr>
            <p:ph type="dt" sz="half" idx="13"/>
          </p:nvPr>
        </p:nvSpPr>
        <p:spPr>
          <a:xfrm>
            <a:off x="12192000" y="6858000"/>
            <a:ext cx="0" cy="0"/>
          </a:xfrm>
        </p:spPr>
        <p:txBody>
          <a:bodyPr anchor="b"/>
          <a:lstStyle>
            <a:lvl1pPr algn="r">
              <a:defRPr>
                <a:noFill/>
              </a:defRPr>
            </a:lvl1pPr>
          </a:lstStyle>
          <a:p>
            <a:r>
              <a:rPr lang="de-DE"/>
              <a:t>08.12.2022</a:t>
            </a:r>
            <a:endParaRPr lang="de-DE" dirty="0"/>
          </a:p>
        </p:txBody>
      </p:sp>
      <p:sp>
        <p:nvSpPr>
          <p:cNvPr id="5" name="Fußzeilenplatzhalter 4">
            <a:extLst>
              <a:ext uri="{FF2B5EF4-FFF2-40B4-BE49-F238E27FC236}">
                <a16:creationId xmlns:a16="http://schemas.microsoft.com/office/drawing/2014/main" id="{D3D7C770-1069-4A7C-98B9-BDBADCCAC396}"/>
              </a:ext>
            </a:extLst>
          </p:cNvPr>
          <p:cNvSpPr>
            <a:spLocks noGrp="1"/>
          </p:cNvSpPr>
          <p:nvPr>
            <p:ph type="ftr" sz="quarter" idx="14"/>
          </p:nvPr>
        </p:nvSpPr>
        <p:spPr>
          <a:xfrm>
            <a:off x="12192000" y="6858000"/>
            <a:ext cx="0" cy="0"/>
          </a:xfrm>
        </p:spPr>
        <p:txBody>
          <a:bodyPr anchor="b"/>
          <a:lstStyle>
            <a:lvl1pPr algn="r">
              <a:defRPr>
                <a:noFill/>
              </a:defRPr>
            </a:lvl1pPr>
          </a:lstStyle>
          <a:p>
            <a:r>
              <a:rPr lang="de-DE"/>
              <a:t>Gan Zhen Yang © Continental AG </a:t>
            </a:r>
            <a:endParaRPr lang="de-DE" dirty="0"/>
          </a:p>
        </p:txBody>
      </p:sp>
      <p:sp>
        <p:nvSpPr>
          <p:cNvPr id="6" name="Foliennummernplatzhalter 5">
            <a:extLst>
              <a:ext uri="{FF2B5EF4-FFF2-40B4-BE49-F238E27FC236}">
                <a16:creationId xmlns:a16="http://schemas.microsoft.com/office/drawing/2014/main" id="{7DE7DA81-EAC7-4105-BC74-1FBC72D0156A}"/>
              </a:ext>
            </a:extLst>
          </p:cNvPr>
          <p:cNvSpPr>
            <a:spLocks noGrp="1"/>
          </p:cNvSpPr>
          <p:nvPr>
            <p:ph type="sldNum" sz="quarter" idx="15"/>
          </p:nvPr>
        </p:nvSpPr>
        <p:spPr>
          <a:xfrm>
            <a:off x="12192000" y="6858000"/>
            <a:ext cx="0" cy="0"/>
          </a:xfrm>
        </p:spPr>
        <p:txBody>
          <a:bodyPr anchor="b"/>
          <a:lstStyle>
            <a:lvl1pPr algn="r">
              <a:defRPr>
                <a:noFill/>
              </a:defRPr>
            </a:lvl1pPr>
          </a:lstStyle>
          <a:p>
            <a:fld id="{ADA48181-2C78-49CB-8C52-912A07842C2E}" type="slidenum">
              <a:rPr lang="de-DE" smtClean="0"/>
              <a:pPr/>
              <a:t>‹#›</a:t>
            </a:fld>
            <a:endParaRPr lang="de-DE" dirty="0"/>
          </a:p>
        </p:txBody>
      </p:sp>
    </p:spTree>
    <p:extLst>
      <p:ext uri="{BB962C8B-B14F-4D97-AF65-F5344CB8AC3E}">
        <p14:creationId xmlns:p14="http://schemas.microsoft.com/office/powerpoint/2010/main" val="2880503225"/>
      </p:ext>
    </p:extLst>
  </p:cSld>
  <p:clrMapOvr>
    <a:masterClrMapping/>
  </p:clrMapOvr>
  <p:transition>
    <p:fade/>
  </p:transition>
  <p:hf hdr="0"/>
  <p:extLst>
    <p:ext uri="{DCECCB84-F9BA-43D5-87BE-67443E8EF086}">
      <p15:sldGuideLst xmlns:p15="http://schemas.microsoft.com/office/powerpoint/2012/main">
        <p15:guide id="1" pos="7378">
          <p15:clr>
            <a:srgbClr val="FBAE40"/>
          </p15:clr>
        </p15:guide>
        <p15:guide id="2" pos="302">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ontent (orange)">
    <p:bg>
      <p:bgRef idx="1001">
        <a:schemeClr val="bg1"/>
      </p:bgRef>
    </p:bg>
    <p:spTree>
      <p:nvGrpSpPr>
        <p:cNvPr id="1" name=""/>
        <p:cNvGrpSpPr/>
        <p:nvPr/>
      </p:nvGrpSpPr>
      <p:grpSpPr>
        <a:xfrm>
          <a:off x="0" y="0"/>
          <a:ext cx="0" cy="0"/>
          <a:chOff x="0" y="0"/>
          <a:chExt cx="0" cy="0"/>
        </a:xfrm>
      </p:grpSpPr>
      <p:sp>
        <p:nvSpPr>
          <p:cNvPr id="2" name="SHAPE orange">
            <a:extLst>
              <a:ext uri="{FF2B5EF4-FFF2-40B4-BE49-F238E27FC236}">
                <a16:creationId xmlns:a16="http://schemas.microsoft.com/office/drawing/2014/main" id="{82938696-5548-A24B-10C2-55C74FCF7328}"/>
              </a:ext>
            </a:extLst>
          </p:cNvPr>
          <p:cNvSpPr/>
          <p:nvPr/>
        </p:nvSpPr>
        <p:spPr>
          <a:xfrm>
            <a:off x="192220" y="189210"/>
            <a:ext cx="11807560" cy="6668791"/>
          </a:xfrm>
          <a:custGeom>
            <a:avLst/>
            <a:gdLst>
              <a:gd name="connsiteX0" fmla="*/ 0 w 11807560"/>
              <a:gd name="connsiteY0" fmla="*/ 6668790 h 6668791"/>
              <a:gd name="connsiteX1" fmla="*/ 11807560 w 11807560"/>
              <a:gd name="connsiteY1" fmla="*/ 6668790 h 6668791"/>
              <a:gd name="connsiteX2" fmla="*/ 11807560 w 11807560"/>
              <a:gd name="connsiteY2" fmla="*/ 6668791 h 6668791"/>
              <a:gd name="connsiteX3" fmla="*/ 0 w 11807560"/>
              <a:gd name="connsiteY3" fmla="*/ 6668791 h 6668791"/>
              <a:gd name="connsiteX4" fmla="*/ 0 w 11807560"/>
              <a:gd name="connsiteY4" fmla="*/ 0 h 6668791"/>
              <a:gd name="connsiteX5" fmla="*/ 11807560 w 11807560"/>
              <a:gd name="connsiteY5" fmla="*/ 0 h 6668791"/>
              <a:gd name="connsiteX6" fmla="*/ 11807560 w 11807560"/>
              <a:gd name="connsiteY6" fmla="*/ 6479581 h 6668791"/>
              <a:gd name="connsiteX7" fmla="*/ 0 w 11807560"/>
              <a:gd name="connsiteY7" fmla="*/ 6479581 h 6668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07560" h="6668791">
                <a:moveTo>
                  <a:pt x="0" y="6668790"/>
                </a:moveTo>
                <a:lnTo>
                  <a:pt x="11807560" y="6668790"/>
                </a:lnTo>
                <a:lnTo>
                  <a:pt x="11807560" y="6668791"/>
                </a:lnTo>
                <a:lnTo>
                  <a:pt x="0" y="6668791"/>
                </a:lnTo>
                <a:close/>
                <a:moveTo>
                  <a:pt x="0" y="0"/>
                </a:moveTo>
                <a:lnTo>
                  <a:pt x="11807560" y="0"/>
                </a:lnTo>
                <a:lnTo>
                  <a:pt x="11807560" y="6479581"/>
                </a:lnTo>
                <a:lnTo>
                  <a:pt x="0" y="6479581"/>
                </a:lnTo>
                <a:close/>
              </a:path>
            </a:pathLst>
          </a:custGeom>
          <a:solidFill>
            <a:schemeClr val="accent1"/>
          </a:solidFill>
          <a:ln w="9525">
            <a:noFill/>
          </a:ln>
        </p:spPr>
        <p:style>
          <a:lnRef idx="1">
            <a:schemeClr val="accent1"/>
          </a:lnRef>
          <a:fillRef idx="0">
            <a:schemeClr val="accent1"/>
          </a:fillRef>
          <a:effectRef idx="0">
            <a:schemeClr val="accent1"/>
          </a:effectRef>
          <a:fontRef idx="minor">
            <a:schemeClr val="tx1"/>
          </a:fontRef>
        </p:style>
        <p:txBody>
          <a:bodyPr wrap="square" lIns="36000" tIns="36000" rIns="36000" bIns="36000" rtlCol="0" anchor="ctr">
            <a:noAutofit/>
          </a:bodyPr>
          <a:lstStyle/>
          <a:p>
            <a:pPr algn="ctr" defTabSz="900000" rtl="0" eaLnBrk="1" fontAlgn="auto" hangingPunct="1">
              <a:lnSpc>
                <a:spcPct val="100000"/>
              </a:lnSpc>
              <a:spcBef>
                <a:spcPts val="0"/>
              </a:spcBef>
              <a:spcAft>
                <a:spcPts val="600"/>
              </a:spcAft>
            </a:pPr>
            <a:endParaRPr lang="de-DE" sz="1600" b="0" i="0" u="none" baseline="0" dirty="0" err="1">
              <a:solidFill>
                <a:srgbClr val="181818"/>
              </a:solidFill>
              <a:latin typeface="Arial" panose="020B0604020202020204" pitchFamily="34" charset="0"/>
            </a:endParaRPr>
          </a:p>
        </p:txBody>
      </p:sp>
      <p:cxnSp>
        <p:nvCxnSpPr>
          <p:cNvPr id="3" name="LINE">
            <a:extLst>
              <a:ext uri="{FF2B5EF4-FFF2-40B4-BE49-F238E27FC236}">
                <a16:creationId xmlns:a16="http://schemas.microsoft.com/office/drawing/2014/main" id="{FBC76E5F-EAFC-F404-0C12-67600C48A35D}"/>
              </a:ext>
            </a:extLst>
          </p:cNvPr>
          <p:cNvCxnSpPr>
            <a:cxnSpLocks/>
          </p:cNvCxnSpPr>
          <p:nvPr/>
        </p:nvCxnSpPr>
        <p:spPr>
          <a:xfrm>
            <a:off x="407987" y="6303600"/>
            <a:ext cx="11376000" cy="0"/>
          </a:xfrm>
          <a:prstGeom prst="line">
            <a:avLst/>
          </a:prstGeom>
          <a:ln w="4445">
            <a:solidFill>
              <a:schemeClr val="tx1"/>
            </a:solidFill>
          </a:ln>
        </p:spPr>
        <p:style>
          <a:lnRef idx="1">
            <a:schemeClr val="accent1"/>
          </a:lnRef>
          <a:fillRef idx="0">
            <a:schemeClr val="accent1"/>
          </a:fillRef>
          <a:effectRef idx="0">
            <a:schemeClr val="accent1"/>
          </a:effectRef>
          <a:fontRef idx="minor">
            <a:schemeClr val="tx1"/>
          </a:fontRef>
        </p:style>
      </p:cxnSp>
      <p:pic>
        <p:nvPicPr>
          <p:cNvPr id="19" name="LOGO">
            <a:extLst>
              <a:ext uri="{FF2B5EF4-FFF2-40B4-BE49-F238E27FC236}">
                <a16:creationId xmlns:a16="http://schemas.microsoft.com/office/drawing/2014/main" id="{1C09B27F-8BF5-4652-B0A7-68636C1D47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6336000"/>
            <a:ext cx="1054886" cy="324000"/>
          </a:xfrm>
          <a:prstGeom prst="rect">
            <a:avLst/>
          </a:prstGeom>
          <a:noFill/>
          <a:ln>
            <a:noFill/>
          </a:ln>
        </p:spPr>
      </p:pic>
      <p:sp>
        <p:nvSpPr>
          <p:cNvPr id="6" name="Inhaltsplatzhalter 2">
            <a:extLst>
              <a:ext uri="{FF2B5EF4-FFF2-40B4-BE49-F238E27FC236}">
                <a16:creationId xmlns:a16="http://schemas.microsoft.com/office/drawing/2014/main" id="{E50BA2E4-AA81-4E1F-A271-8D38B04809FA}"/>
              </a:ext>
            </a:extLst>
          </p:cNvPr>
          <p:cNvSpPr>
            <a:spLocks noGrp="1"/>
          </p:cNvSpPr>
          <p:nvPr>
            <p:ph sz="quarter" idx="13"/>
          </p:nvPr>
        </p:nvSpPr>
        <p:spPr/>
        <p:txBody>
          <a:bodyPr/>
          <a:lstStyle>
            <a:lvl1pPr marL="0" indent="0">
              <a:buClr>
                <a:schemeClr val="bg1"/>
              </a:buClr>
              <a:buNone/>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4" name="Titel 7">
            <a:extLst>
              <a:ext uri="{FF2B5EF4-FFF2-40B4-BE49-F238E27FC236}">
                <a16:creationId xmlns:a16="http://schemas.microsoft.com/office/drawing/2014/main" id="{ABA3C9F2-E253-421F-945D-D688619224FB}"/>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de-DE"/>
          </a:p>
        </p:txBody>
      </p:sp>
      <p:sp>
        <p:nvSpPr>
          <p:cNvPr id="7" name="Datumsplatzhalter 6">
            <a:extLst>
              <a:ext uri="{FF2B5EF4-FFF2-40B4-BE49-F238E27FC236}">
                <a16:creationId xmlns:a16="http://schemas.microsoft.com/office/drawing/2014/main" id="{28242E24-BED6-488F-89AD-B05C9CBDF51D}"/>
              </a:ext>
            </a:extLst>
          </p:cNvPr>
          <p:cNvSpPr>
            <a:spLocks noGrp="1"/>
          </p:cNvSpPr>
          <p:nvPr>
            <p:ph type="dt" sz="half" idx="14"/>
          </p:nvPr>
        </p:nvSpPr>
        <p:spPr/>
        <p:txBody>
          <a:bodyPr/>
          <a:lstStyle>
            <a:lvl1pPr rtl="0">
              <a:defRPr/>
            </a:lvl1pPr>
          </a:lstStyle>
          <a:p>
            <a:r>
              <a:rPr lang="de-DE"/>
              <a:t>08.12.2022</a:t>
            </a:r>
            <a:endParaRPr lang="de-DE" dirty="0"/>
          </a:p>
        </p:txBody>
      </p:sp>
      <p:sp>
        <p:nvSpPr>
          <p:cNvPr id="8" name="Fußzeilenplatzhalter 7">
            <a:extLst>
              <a:ext uri="{FF2B5EF4-FFF2-40B4-BE49-F238E27FC236}">
                <a16:creationId xmlns:a16="http://schemas.microsoft.com/office/drawing/2014/main" id="{29A66109-FA20-48C9-8114-DD7A725FE272}"/>
              </a:ext>
            </a:extLst>
          </p:cNvPr>
          <p:cNvSpPr>
            <a:spLocks noGrp="1"/>
          </p:cNvSpPr>
          <p:nvPr>
            <p:ph type="ftr" sz="quarter" idx="15"/>
          </p:nvPr>
        </p:nvSpPr>
        <p:spPr/>
        <p:txBody>
          <a:bodyPr/>
          <a:lstStyle>
            <a:lvl1pPr rtl="0">
              <a:defRPr/>
            </a:lvl1pPr>
          </a:lstStyle>
          <a:p>
            <a:r>
              <a:rPr lang="de-DE"/>
              <a:t>Gan Zhen Yang © Continental AG </a:t>
            </a:r>
            <a:endParaRPr lang="de-DE" dirty="0"/>
          </a:p>
        </p:txBody>
      </p:sp>
      <p:sp>
        <p:nvSpPr>
          <p:cNvPr id="9" name="Foliennummernplatzhalter 8">
            <a:extLst>
              <a:ext uri="{FF2B5EF4-FFF2-40B4-BE49-F238E27FC236}">
                <a16:creationId xmlns:a16="http://schemas.microsoft.com/office/drawing/2014/main" id="{25069DFF-5F42-4A6C-9AE0-FCC1F2662199}"/>
              </a:ext>
            </a:extLst>
          </p:cNvPr>
          <p:cNvSpPr>
            <a:spLocks noGrp="1"/>
          </p:cNvSpPr>
          <p:nvPr>
            <p:ph type="sldNum" sz="quarter" idx="16"/>
          </p:nvPr>
        </p:nvSpPr>
        <p:spPr/>
        <p:txBody>
          <a:bodyPr/>
          <a:lstStyle>
            <a:lvl1pPr rtl="0">
              <a:defRPr/>
            </a:lvl1pPr>
          </a:lstStyle>
          <a:p>
            <a:fld id="{ADA48181-2C78-49CB-8C52-912A07842C2E}" type="slidenum">
              <a:rPr lang="de-DE" smtClean="0"/>
              <a:pPr/>
              <a:t>‹#›</a:t>
            </a:fld>
            <a:endParaRPr lang="de-DE" dirty="0"/>
          </a:p>
        </p:txBody>
      </p:sp>
      <p:sp>
        <p:nvSpPr>
          <p:cNvPr id="23" name="MIO_LOGOPLACEHOLDER#Logo_16x9" hidden="1">
            <a:extLst>
              <a:ext uri="{FF2B5EF4-FFF2-40B4-BE49-F238E27FC236}">
                <a16:creationId xmlns:a16="http://schemas.microsoft.com/office/drawing/2014/main" id="{36AB968B-E423-45A9-BCC2-8AD32505936A}"/>
              </a:ext>
            </a:extLst>
          </p:cNvPr>
          <p:cNvSpPr/>
          <p:nvPr/>
        </p:nvSpPr>
        <p:spPr>
          <a:xfrm>
            <a:off x="10743630" y="476672"/>
            <a:ext cx="1050519" cy="430947"/>
          </a:xfrm>
          <a:prstGeom prst="rect">
            <a:avLst/>
          </a:prstGeom>
          <a:solidFill>
            <a:schemeClr val="tx1"/>
          </a:solidFill>
          <a:ln w="3175">
            <a:no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67" noProof="0" dirty="0">
              <a:solidFill>
                <a:srgbClr val="00B0F0"/>
              </a:solidFill>
            </a:endParaRPr>
          </a:p>
        </p:txBody>
      </p:sp>
      <p:sp>
        <p:nvSpPr>
          <p:cNvPr id="20" name="Masterfeld-Info-EN">
            <a:extLst>
              <a:ext uri="{FF2B5EF4-FFF2-40B4-BE49-F238E27FC236}">
                <a16:creationId xmlns:a16="http://schemas.microsoft.com/office/drawing/2014/main" id="{71443D15-BEDB-40DE-94E4-DAC71EB66161}"/>
              </a:ext>
            </a:extLst>
          </p:cNvPr>
          <p:cNvSpPr txBox="1">
            <a:spLocks noChangeArrowheads="1"/>
          </p:cNvSpPr>
          <p:nvPr>
            <p:custDataLst>
              <p:tags r:id="rId1"/>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Internship Reflection</a:t>
            </a:r>
            <a:endParaRPr lang="de-DE" sz="800" b="0" noProof="0" dirty="0">
              <a:solidFill>
                <a:schemeClr val="tx1"/>
              </a:solidFill>
              <a:latin typeface="+mn-lt"/>
            </a:endParaRPr>
          </a:p>
        </p:txBody>
      </p:sp>
      <p:sp>
        <p:nvSpPr>
          <p:cNvPr id="21" name="Masterfeld-Info-DE" hidden="1">
            <a:extLst>
              <a:ext uri="{FF2B5EF4-FFF2-40B4-BE49-F238E27FC236}">
                <a16:creationId xmlns:a16="http://schemas.microsoft.com/office/drawing/2014/main" id="{8C6396D6-849A-4ABC-8DBD-C38E1845BAAB}"/>
              </a:ext>
            </a:extLst>
          </p:cNvPr>
          <p:cNvSpPr txBox="1">
            <a:spLocks noChangeArrowheads="1"/>
          </p:cNvSpPr>
          <p:nvPr>
            <p:custDataLst>
              <p:tags r:id="rId2"/>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Individueller Informationsbereich</a:t>
            </a:r>
            <a:endParaRPr lang="de-DE" sz="800" b="0" noProof="0" dirty="0">
              <a:solidFill>
                <a:schemeClr val="tx1"/>
              </a:solidFill>
              <a:latin typeface="+mn-lt"/>
            </a:endParaRPr>
          </a:p>
        </p:txBody>
      </p:sp>
    </p:spTree>
    <p:extLst>
      <p:ext uri="{BB962C8B-B14F-4D97-AF65-F5344CB8AC3E}">
        <p14:creationId xmlns:p14="http://schemas.microsoft.com/office/powerpoint/2010/main" val="1773893311"/>
      </p:ext>
    </p:extLst>
  </p:cSld>
  <p:clrMapOvr>
    <a:overrideClrMapping bg1="lt1" tx1="dk1" bg2="lt2" tx2="dk2" accent1="accent1" accent2="accent2" accent3="accent3" accent4="accent4" accent5="accent5" accent6="accent6" hlink="hlink" folHlink="folHlink"/>
  </p:clrMapOvr>
  <p:transition>
    <p:fade/>
  </p:transition>
  <p:hf hdr="0"/>
  <p:extLst>
    <p:ext uri="{DCECCB84-F9BA-43D5-87BE-67443E8EF086}">
      <p15:sldGuideLst xmlns:p15="http://schemas.microsoft.com/office/powerpoint/2012/main">
        <p15:guide id="1" pos="7423">
          <p15:clr>
            <a:srgbClr val="FBAE40"/>
          </p15:clr>
        </p15:guide>
        <p15:guide id="2" pos="257">
          <p15:clr>
            <a:srgbClr val="FBAE40"/>
          </p15:clr>
        </p15:guide>
        <p15:guide id="3" orient="horz" pos="3838">
          <p15:clr>
            <a:srgbClr val="FBAE40"/>
          </p15:clr>
        </p15:guide>
        <p15:guide id="4" orient="horz" pos="959">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white)">
    <p:spTree>
      <p:nvGrpSpPr>
        <p:cNvPr id="1" name=""/>
        <p:cNvGrpSpPr/>
        <p:nvPr/>
      </p:nvGrpSpPr>
      <p:grpSpPr>
        <a:xfrm>
          <a:off x="0" y="0"/>
          <a:ext cx="0" cy="0"/>
          <a:chOff x="0" y="0"/>
          <a:chExt cx="0" cy="0"/>
        </a:xfrm>
      </p:grpSpPr>
      <p:sp>
        <p:nvSpPr>
          <p:cNvPr id="5" name="Inhaltsplatzhalter 2">
            <a:extLst>
              <a:ext uri="{FF2B5EF4-FFF2-40B4-BE49-F238E27FC236}">
                <a16:creationId xmlns:a16="http://schemas.microsoft.com/office/drawing/2014/main" id="{1089BDB9-B70F-4B87-A3C1-AFE761FA68B7}"/>
              </a:ext>
            </a:extLst>
          </p:cNvPr>
          <p:cNvSpPr>
            <a:spLocks noGrp="1"/>
          </p:cNvSpPr>
          <p:nvPr>
            <p:ph sz="quarter" idx="13"/>
          </p:nvPr>
        </p:nvSpPr>
        <p:spPr/>
        <p:txBody>
          <a:bodyPr/>
          <a:lstStyle>
            <a:lvl1pPr marL="0" indent="0">
              <a:buNone/>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2" name="Titel 7">
            <a:extLst>
              <a:ext uri="{FF2B5EF4-FFF2-40B4-BE49-F238E27FC236}">
                <a16:creationId xmlns:a16="http://schemas.microsoft.com/office/drawing/2014/main" id="{504B9673-B248-485B-A90A-7C5253EC8ABC}"/>
              </a:ext>
            </a:extLst>
          </p:cNvPr>
          <p:cNvSpPr>
            <a:spLocks noGrp="1"/>
          </p:cNvSpPr>
          <p:nvPr>
            <p:ph type="title"/>
          </p:nvPr>
        </p:nvSpPr>
        <p:spPr/>
        <p:txBody>
          <a:bodyPr/>
          <a:lstStyle/>
          <a:p>
            <a:r>
              <a:rPr lang="en-US"/>
              <a:t>Click to edit Master title style</a:t>
            </a:r>
            <a:endParaRPr lang="de-DE"/>
          </a:p>
        </p:txBody>
      </p:sp>
      <p:sp>
        <p:nvSpPr>
          <p:cNvPr id="7" name="Datumsplatzhalter 6">
            <a:extLst>
              <a:ext uri="{FF2B5EF4-FFF2-40B4-BE49-F238E27FC236}">
                <a16:creationId xmlns:a16="http://schemas.microsoft.com/office/drawing/2014/main" id="{EACC22E2-F21B-4290-B56B-022F9C2C4E73}"/>
              </a:ext>
            </a:extLst>
          </p:cNvPr>
          <p:cNvSpPr>
            <a:spLocks noGrp="1"/>
          </p:cNvSpPr>
          <p:nvPr>
            <p:ph type="dt" sz="half" idx="14"/>
          </p:nvPr>
        </p:nvSpPr>
        <p:spPr/>
        <p:txBody>
          <a:bodyPr/>
          <a:lstStyle/>
          <a:p>
            <a:r>
              <a:rPr lang="de-DE"/>
              <a:t>08.12.2022</a:t>
            </a:r>
            <a:endParaRPr lang="de-DE" dirty="0"/>
          </a:p>
        </p:txBody>
      </p:sp>
      <p:sp>
        <p:nvSpPr>
          <p:cNvPr id="8" name="Fußzeilenplatzhalter 7">
            <a:extLst>
              <a:ext uri="{FF2B5EF4-FFF2-40B4-BE49-F238E27FC236}">
                <a16:creationId xmlns:a16="http://schemas.microsoft.com/office/drawing/2014/main" id="{BA898C5E-943F-4EF0-A433-E752FF2A5DAF}"/>
              </a:ext>
            </a:extLst>
          </p:cNvPr>
          <p:cNvSpPr>
            <a:spLocks noGrp="1"/>
          </p:cNvSpPr>
          <p:nvPr>
            <p:ph type="ftr" sz="quarter" idx="15"/>
          </p:nvPr>
        </p:nvSpPr>
        <p:spPr/>
        <p:txBody>
          <a:bodyPr/>
          <a:lstStyle/>
          <a:p>
            <a:r>
              <a:rPr lang="de-DE"/>
              <a:t>Gan Zhen Yang © Continental AG </a:t>
            </a:r>
            <a:endParaRPr lang="de-DE" dirty="0"/>
          </a:p>
        </p:txBody>
      </p:sp>
      <p:sp>
        <p:nvSpPr>
          <p:cNvPr id="9" name="Foliennummernplatzhalter 8">
            <a:extLst>
              <a:ext uri="{FF2B5EF4-FFF2-40B4-BE49-F238E27FC236}">
                <a16:creationId xmlns:a16="http://schemas.microsoft.com/office/drawing/2014/main" id="{015EB725-AAD5-4A3E-84A9-A9B8DA2644A3}"/>
              </a:ext>
            </a:extLst>
          </p:cNvPr>
          <p:cNvSpPr>
            <a:spLocks noGrp="1"/>
          </p:cNvSpPr>
          <p:nvPr>
            <p:ph type="sldNum" sz="quarter" idx="16"/>
          </p:nvPr>
        </p:nvSpPr>
        <p:spPr/>
        <p:txBody>
          <a:bodyPr/>
          <a:lstStyle/>
          <a:p>
            <a:fld id="{ADA48181-2C78-49CB-8C52-912A07842C2E}" type="slidenum">
              <a:rPr lang="de-DE" smtClean="0"/>
              <a:pPr/>
              <a:t>‹#›</a:t>
            </a:fld>
            <a:endParaRPr lang="de-DE" dirty="0"/>
          </a:p>
        </p:txBody>
      </p:sp>
      <p:sp>
        <p:nvSpPr>
          <p:cNvPr id="11" name="MIO_LOGOPLACEHOLDER#Logo_16x9" hidden="1">
            <a:extLst>
              <a:ext uri="{FF2B5EF4-FFF2-40B4-BE49-F238E27FC236}">
                <a16:creationId xmlns:a16="http://schemas.microsoft.com/office/drawing/2014/main" id="{32F9D74A-FBE0-425D-9642-995123835A75}"/>
              </a:ext>
            </a:extLst>
          </p:cNvPr>
          <p:cNvSpPr/>
          <p:nvPr/>
        </p:nvSpPr>
        <p:spPr>
          <a:xfrm>
            <a:off x="10743630" y="476672"/>
            <a:ext cx="1050519" cy="430947"/>
          </a:xfrm>
          <a:prstGeom prst="rect">
            <a:avLst/>
          </a:prstGeom>
          <a:solidFill>
            <a:schemeClr val="tx1"/>
          </a:solidFill>
          <a:ln w="3175">
            <a:no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rtl="0"/>
            <a:endParaRPr lang="en-US" sz="1067" noProof="0" dirty="0">
              <a:solidFill>
                <a:srgbClr val="00B0F0"/>
              </a:solidFill>
            </a:endParaRPr>
          </a:p>
        </p:txBody>
      </p:sp>
      <p:sp>
        <p:nvSpPr>
          <p:cNvPr id="14" name="Masterfeld-Info-EN">
            <a:extLst>
              <a:ext uri="{FF2B5EF4-FFF2-40B4-BE49-F238E27FC236}">
                <a16:creationId xmlns:a16="http://schemas.microsoft.com/office/drawing/2014/main" id="{E788FAB4-76CB-4C6D-B621-6A743E02A41B}"/>
              </a:ext>
            </a:extLst>
          </p:cNvPr>
          <p:cNvSpPr txBox="1">
            <a:spLocks noChangeArrowheads="1"/>
          </p:cNvSpPr>
          <p:nvPr>
            <p:custDataLst>
              <p:tags r:id="rId1"/>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Internship Reflection</a:t>
            </a:r>
            <a:endParaRPr lang="de-DE" sz="800" b="0" noProof="0" dirty="0">
              <a:solidFill>
                <a:schemeClr val="tx1"/>
              </a:solidFill>
              <a:latin typeface="+mn-lt"/>
            </a:endParaRPr>
          </a:p>
        </p:txBody>
      </p:sp>
      <p:sp>
        <p:nvSpPr>
          <p:cNvPr id="15" name="Masterfeld-Info-DE" hidden="1">
            <a:extLst>
              <a:ext uri="{FF2B5EF4-FFF2-40B4-BE49-F238E27FC236}">
                <a16:creationId xmlns:a16="http://schemas.microsoft.com/office/drawing/2014/main" id="{F7E1ACF2-8A1B-4DB6-BE92-3D6012F45AAD}"/>
              </a:ext>
            </a:extLst>
          </p:cNvPr>
          <p:cNvSpPr txBox="1">
            <a:spLocks noChangeArrowheads="1"/>
          </p:cNvSpPr>
          <p:nvPr>
            <p:custDataLst>
              <p:tags r:id="rId2"/>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Individueller Informationsbereich</a:t>
            </a:r>
            <a:endParaRPr lang="de-DE" sz="800" b="0" noProof="0" dirty="0">
              <a:solidFill>
                <a:schemeClr val="tx1"/>
              </a:solidFill>
              <a:latin typeface="+mn-lt"/>
            </a:endParaRPr>
          </a:p>
        </p:txBody>
      </p:sp>
    </p:spTree>
    <p:extLst>
      <p:ext uri="{BB962C8B-B14F-4D97-AF65-F5344CB8AC3E}">
        <p14:creationId xmlns:p14="http://schemas.microsoft.com/office/powerpoint/2010/main" val="1734884405"/>
      </p:ext>
    </p:extLst>
  </p:cSld>
  <p:clrMapOvr>
    <a:masterClrMapping/>
  </p:clrMapOvr>
  <p:transition>
    <p:fade/>
  </p:transition>
  <p:hf hdr="0"/>
  <p:extLst>
    <p:ext uri="{DCECCB84-F9BA-43D5-87BE-67443E8EF086}">
      <p15:sldGuideLst xmlns:p15="http://schemas.microsoft.com/office/powerpoint/2012/main">
        <p15:guide id="1" pos="7423">
          <p15:clr>
            <a:srgbClr val="FBAE40"/>
          </p15:clr>
        </p15:guide>
        <p15:guide id="2" pos="257">
          <p15:clr>
            <a:srgbClr val="FBAE40"/>
          </p15:clr>
        </p15:guide>
        <p15:guide id="3" orient="horz" pos="957">
          <p15:clr>
            <a:srgbClr val="FBAE40"/>
          </p15:clr>
        </p15:guide>
        <p15:guide id="4" orient="horz" pos="3838">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black)">
    <p:bg>
      <p:bgRef idx="1001">
        <a:schemeClr val="bg1"/>
      </p:bgRef>
    </p:bg>
    <p:spTree>
      <p:nvGrpSpPr>
        <p:cNvPr id="1" name=""/>
        <p:cNvGrpSpPr/>
        <p:nvPr/>
      </p:nvGrpSpPr>
      <p:grpSpPr>
        <a:xfrm>
          <a:off x="0" y="0"/>
          <a:ext cx="0" cy="0"/>
          <a:chOff x="0" y="0"/>
          <a:chExt cx="0" cy="0"/>
        </a:xfrm>
      </p:grpSpPr>
      <p:sp>
        <p:nvSpPr>
          <p:cNvPr id="2" name="SHAPE black">
            <a:extLst>
              <a:ext uri="{FF2B5EF4-FFF2-40B4-BE49-F238E27FC236}">
                <a16:creationId xmlns:a16="http://schemas.microsoft.com/office/drawing/2014/main" id="{B9DA7F1F-B974-F0C0-585B-10AC8F02ED89}"/>
              </a:ext>
            </a:extLst>
          </p:cNvPr>
          <p:cNvSpPr/>
          <p:nvPr/>
        </p:nvSpPr>
        <p:spPr>
          <a:xfrm>
            <a:off x="192220" y="189210"/>
            <a:ext cx="11807560" cy="6668791"/>
          </a:xfrm>
          <a:custGeom>
            <a:avLst/>
            <a:gdLst>
              <a:gd name="connsiteX0" fmla="*/ 0 w 11807560"/>
              <a:gd name="connsiteY0" fmla="*/ 6668790 h 6668791"/>
              <a:gd name="connsiteX1" fmla="*/ 11807560 w 11807560"/>
              <a:gd name="connsiteY1" fmla="*/ 6668790 h 6668791"/>
              <a:gd name="connsiteX2" fmla="*/ 11807560 w 11807560"/>
              <a:gd name="connsiteY2" fmla="*/ 6668791 h 6668791"/>
              <a:gd name="connsiteX3" fmla="*/ 0 w 11807560"/>
              <a:gd name="connsiteY3" fmla="*/ 6668791 h 6668791"/>
              <a:gd name="connsiteX4" fmla="*/ 0 w 11807560"/>
              <a:gd name="connsiteY4" fmla="*/ 0 h 6668791"/>
              <a:gd name="connsiteX5" fmla="*/ 11807560 w 11807560"/>
              <a:gd name="connsiteY5" fmla="*/ 0 h 6668791"/>
              <a:gd name="connsiteX6" fmla="*/ 11807560 w 11807560"/>
              <a:gd name="connsiteY6" fmla="*/ 6479581 h 6668791"/>
              <a:gd name="connsiteX7" fmla="*/ 0 w 11807560"/>
              <a:gd name="connsiteY7" fmla="*/ 6479581 h 6668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07560" h="6668791">
                <a:moveTo>
                  <a:pt x="0" y="6668790"/>
                </a:moveTo>
                <a:lnTo>
                  <a:pt x="11807560" y="6668790"/>
                </a:lnTo>
                <a:lnTo>
                  <a:pt x="11807560" y="6668791"/>
                </a:lnTo>
                <a:lnTo>
                  <a:pt x="0" y="6668791"/>
                </a:lnTo>
                <a:close/>
                <a:moveTo>
                  <a:pt x="0" y="0"/>
                </a:moveTo>
                <a:lnTo>
                  <a:pt x="11807560" y="0"/>
                </a:lnTo>
                <a:lnTo>
                  <a:pt x="11807560" y="6479581"/>
                </a:lnTo>
                <a:lnTo>
                  <a:pt x="0" y="6479581"/>
                </a:lnTo>
                <a:close/>
              </a:path>
            </a:pathLst>
          </a:custGeom>
          <a:solidFill>
            <a:schemeClr val="tx1"/>
          </a:solidFill>
          <a:ln w="9525">
            <a:noFill/>
          </a:ln>
        </p:spPr>
        <p:style>
          <a:lnRef idx="1">
            <a:schemeClr val="accent1"/>
          </a:lnRef>
          <a:fillRef idx="0">
            <a:schemeClr val="accent1"/>
          </a:fillRef>
          <a:effectRef idx="0">
            <a:schemeClr val="accent1"/>
          </a:effectRef>
          <a:fontRef idx="minor">
            <a:schemeClr val="tx1"/>
          </a:fontRef>
        </p:style>
        <p:txBody>
          <a:bodyPr wrap="square" lIns="36000" tIns="36000" rIns="36000" bIns="36000" rtlCol="0" anchor="ctr">
            <a:noAutofit/>
          </a:bodyPr>
          <a:lstStyle/>
          <a:p>
            <a:pPr algn="ctr" defTabSz="900000" rtl="0" eaLnBrk="1" fontAlgn="auto" hangingPunct="1">
              <a:lnSpc>
                <a:spcPct val="100000"/>
              </a:lnSpc>
              <a:spcBef>
                <a:spcPts val="0"/>
              </a:spcBef>
              <a:spcAft>
                <a:spcPts val="600"/>
              </a:spcAft>
            </a:pPr>
            <a:endParaRPr lang="de-DE" sz="1600" b="0" i="0" u="none" baseline="0" dirty="0" err="1">
              <a:solidFill>
                <a:srgbClr val="181818"/>
              </a:solidFill>
              <a:latin typeface="Arial" panose="020B0604020202020204" pitchFamily="34" charset="0"/>
            </a:endParaRPr>
          </a:p>
        </p:txBody>
      </p:sp>
      <p:cxnSp>
        <p:nvCxnSpPr>
          <p:cNvPr id="3" name="LINE">
            <a:extLst>
              <a:ext uri="{FF2B5EF4-FFF2-40B4-BE49-F238E27FC236}">
                <a16:creationId xmlns:a16="http://schemas.microsoft.com/office/drawing/2014/main" id="{CD91E7BF-D2E7-8CF1-F36D-67C2FE91345E}"/>
              </a:ext>
            </a:extLst>
          </p:cNvPr>
          <p:cNvCxnSpPr>
            <a:cxnSpLocks/>
          </p:cNvCxnSpPr>
          <p:nvPr/>
        </p:nvCxnSpPr>
        <p:spPr>
          <a:xfrm>
            <a:off x="407987" y="6303600"/>
            <a:ext cx="11376000" cy="0"/>
          </a:xfrm>
          <a:prstGeom prst="line">
            <a:avLst/>
          </a:prstGeom>
          <a:ln w="4445">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LOGO">
            <a:extLst>
              <a:ext uri="{FF2B5EF4-FFF2-40B4-BE49-F238E27FC236}">
                <a16:creationId xmlns:a16="http://schemas.microsoft.com/office/drawing/2014/main" id="{7C49BEB5-14EE-B031-64FE-32DE020343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black">
          <a:xfrm>
            <a:off x="324590" y="6336000"/>
            <a:ext cx="1054886" cy="324000"/>
          </a:xfrm>
          <a:prstGeom prst="rect">
            <a:avLst/>
          </a:prstGeom>
          <a:noFill/>
          <a:ln>
            <a:noFill/>
          </a:ln>
        </p:spPr>
      </p:pic>
      <p:sp>
        <p:nvSpPr>
          <p:cNvPr id="4" name="Titel 3">
            <a:extLst>
              <a:ext uri="{FF2B5EF4-FFF2-40B4-BE49-F238E27FC236}">
                <a16:creationId xmlns:a16="http://schemas.microsoft.com/office/drawing/2014/main" id="{BCD1A06E-AAB2-4C3E-A402-65E534D6FFE0}"/>
              </a:ext>
            </a:extLst>
          </p:cNvPr>
          <p:cNvSpPr>
            <a:spLocks noGrp="1"/>
          </p:cNvSpPr>
          <p:nvPr>
            <p:ph type="title"/>
          </p:nvPr>
        </p:nvSpPr>
        <p:spPr/>
        <p:txBody>
          <a:bodyPr/>
          <a:lstStyle/>
          <a:p>
            <a:r>
              <a:rPr lang="en-US"/>
              <a:t>Click to edit Master title style</a:t>
            </a:r>
            <a:endParaRPr lang="de-DE"/>
          </a:p>
        </p:txBody>
      </p:sp>
      <p:sp>
        <p:nvSpPr>
          <p:cNvPr id="6" name="Inhaltsplatzhalter 5">
            <a:extLst>
              <a:ext uri="{FF2B5EF4-FFF2-40B4-BE49-F238E27FC236}">
                <a16:creationId xmlns:a16="http://schemas.microsoft.com/office/drawing/2014/main" id="{A55251EB-B21B-4850-B76F-AAD6E6E60C0E}"/>
              </a:ext>
            </a:extLst>
          </p:cNvPr>
          <p:cNvSpPr>
            <a:spLocks noGrp="1"/>
          </p:cNvSpPr>
          <p:nvPr>
            <p:ph sz="quarter" idx="13"/>
          </p:nvPr>
        </p:nvSpPr>
        <p:spPr/>
        <p:txBody>
          <a:bodyPr/>
          <a:lstStyle>
            <a:lvl1pPr marL="0" indent="0">
              <a:buNone/>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7" name="Datumsplatzhalter 6">
            <a:extLst>
              <a:ext uri="{FF2B5EF4-FFF2-40B4-BE49-F238E27FC236}">
                <a16:creationId xmlns:a16="http://schemas.microsoft.com/office/drawing/2014/main" id="{0E9A42A0-1A19-435A-8B47-386CD8F86E66}"/>
              </a:ext>
            </a:extLst>
          </p:cNvPr>
          <p:cNvSpPr>
            <a:spLocks noGrp="1"/>
          </p:cNvSpPr>
          <p:nvPr>
            <p:ph type="dt" sz="half" idx="14"/>
          </p:nvPr>
        </p:nvSpPr>
        <p:spPr/>
        <p:txBody>
          <a:bodyPr/>
          <a:lstStyle>
            <a:lvl1pPr rtl="0">
              <a:defRPr>
                <a:solidFill>
                  <a:schemeClr val="bg1"/>
                </a:solidFill>
              </a:defRPr>
            </a:lvl1pPr>
          </a:lstStyle>
          <a:p>
            <a:r>
              <a:rPr lang="de-DE"/>
              <a:t>08.12.2022</a:t>
            </a:r>
            <a:endParaRPr lang="de-DE" dirty="0"/>
          </a:p>
        </p:txBody>
      </p:sp>
      <p:sp>
        <p:nvSpPr>
          <p:cNvPr id="8" name="Fußzeilenplatzhalter 7">
            <a:extLst>
              <a:ext uri="{FF2B5EF4-FFF2-40B4-BE49-F238E27FC236}">
                <a16:creationId xmlns:a16="http://schemas.microsoft.com/office/drawing/2014/main" id="{3F8F3E12-F1E2-43C8-A3EB-23A8F53F446A}"/>
              </a:ext>
            </a:extLst>
          </p:cNvPr>
          <p:cNvSpPr>
            <a:spLocks noGrp="1"/>
          </p:cNvSpPr>
          <p:nvPr>
            <p:ph type="ftr" sz="quarter" idx="15"/>
          </p:nvPr>
        </p:nvSpPr>
        <p:spPr/>
        <p:txBody>
          <a:bodyPr/>
          <a:lstStyle>
            <a:lvl1pPr rtl="0">
              <a:defRPr>
                <a:solidFill>
                  <a:schemeClr val="bg1"/>
                </a:solidFill>
              </a:defRPr>
            </a:lvl1pPr>
          </a:lstStyle>
          <a:p>
            <a:r>
              <a:rPr lang="de-DE"/>
              <a:t>Gan Zhen Yang © Continental AG </a:t>
            </a:r>
            <a:endParaRPr lang="de-DE" dirty="0"/>
          </a:p>
        </p:txBody>
      </p:sp>
      <p:sp>
        <p:nvSpPr>
          <p:cNvPr id="9" name="Foliennummernplatzhalter 8">
            <a:extLst>
              <a:ext uri="{FF2B5EF4-FFF2-40B4-BE49-F238E27FC236}">
                <a16:creationId xmlns:a16="http://schemas.microsoft.com/office/drawing/2014/main" id="{8D80B8F5-B54A-4617-A5A1-FD174C20F167}"/>
              </a:ext>
            </a:extLst>
          </p:cNvPr>
          <p:cNvSpPr>
            <a:spLocks noGrp="1"/>
          </p:cNvSpPr>
          <p:nvPr>
            <p:ph type="sldNum" sz="quarter" idx="16"/>
          </p:nvPr>
        </p:nvSpPr>
        <p:spPr/>
        <p:txBody>
          <a:bodyPr/>
          <a:lstStyle>
            <a:lvl1pPr rtl="0">
              <a:defRPr>
                <a:solidFill>
                  <a:schemeClr val="bg1"/>
                </a:solidFill>
              </a:defRPr>
            </a:lvl1pPr>
          </a:lstStyle>
          <a:p>
            <a:fld id="{ADA48181-2C78-49CB-8C52-912A07842C2E}" type="slidenum">
              <a:rPr lang="de-DE" smtClean="0"/>
              <a:pPr/>
              <a:t>‹#›</a:t>
            </a:fld>
            <a:endParaRPr lang="de-DE" dirty="0"/>
          </a:p>
        </p:txBody>
      </p:sp>
      <p:sp>
        <p:nvSpPr>
          <p:cNvPr id="23" name="MIO_LOGOPLACEHOLDER#Logo_16x9" hidden="1">
            <a:extLst>
              <a:ext uri="{FF2B5EF4-FFF2-40B4-BE49-F238E27FC236}">
                <a16:creationId xmlns:a16="http://schemas.microsoft.com/office/drawing/2014/main" id="{B5313518-8381-4EBE-B966-3FB299AE8895}"/>
              </a:ext>
            </a:extLst>
          </p:cNvPr>
          <p:cNvSpPr/>
          <p:nvPr/>
        </p:nvSpPr>
        <p:spPr>
          <a:xfrm>
            <a:off x="10743630" y="476672"/>
            <a:ext cx="1050519" cy="430947"/>
          </a:xfrm>
          <a:prstGeom prst="rect">
            <a:avLst/>
          </a:prstGeom>
          <a:solidFill>
            <a:schemeClr val="tx1"/>
          </a:solidFill>
          <a:ln w="3175">
            <a:no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67" noProof="0" dirty="0">
              <a:solidFill>
                <a:srgbClr val="00B0F0"/>
              </a:solidFill>
            </a:endParaRPr>
          </a:p>
        </p:txBody>
      </p:sp>
      <p:sp>
        <p:nvSpPr>
          <p:cNvPr id="18" name="Masterfeld-Info-EN">
            <a:extLst>
              <a:ext uri="{FF2B5EF4-FFF2-40B4-BE49-F238E27FC236}">
                <a16:creationId xmlns:a16="http://schemas.microsoft.com/office/drawing/2014/main" id="{9B678141-DCD3-441A-A4B8-97BA49CB00DD}"/>
              </a:ext>
            </a:extLst>
          </p:cNvPr>
          <p:cNvSpPr txBox="1">
            <a:spLocks noChangeArrowheads="1"/>
          </p:cNvSpPr>
          <p:nvPr>
            <p:custDataLst>
              <p:tags r:id="rId1"/>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bg1"/>
                </a:solidFill>
                <a:latin typeface="+mn-lt"/>
              </a:rPr>
              <a:t>Internship Reflection</a:t>
            </a:r>
            <a:endParaRPr lang="de-DE" sz="800" b="0" noProof="0" dirty="0">
              <a:solidFill>
                <a:schemeClr val="bg1"/>
              </a:solidFill>
              <a:latin typeface="+mn-lt"/>
            </a:endParaRPr>
          </a:p>
        </p:txBody>
      </p:sp>
      <p:sp>
        <p:nvSpPr>
          <p:cNvPr id="19" name="Masterfeld-Info-DE" hidden="1">
            <a:extLst>
              <a:ext uri="{FF2B5EF4-FFF2-40B4-BE49-F238E27FC236}">
                <a16:creationId xmlns:a16="http://schemas.microsoft.com/office/drawing/2014/main" id="{F20B2B3D-1480-4E51-9E7D-83FE04DAC377}"/>
              </a:ext>
            </a:extLst>
          </p:cNvPr>
          <p:cNvSpPr txBox="1">
            <a:spLocks noChangeArrowheads="1"/>
          </p:cNvSpPr>
          <p:nvPr>
            <p:custDataLst>
              <p:tags r:id="rId2"/>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bg1"/>
                </a:solidFill>
                <a:latin typeface="+mn-lt"/>
              </a:rPr>
              <a:t>Individueller Informationsbereich</a:t>
            </a:r>
            <a:endParaRPr lang="de-DE" sz="800" b="0" noProof="0" dirty="0">
              <a:solidFill>
                <a:schemeClr val="bg1"/>
              </a:solidFill>
              <a:latin typeface="+mn-lt"/>
            </a:endParaRPr>
          </a:p>
        </p:txBody>
      </p:sp>
    </p:spTree>
    <p:extLst>
      <p:ext uri="{BB962C8B-B14F-4D97-AF65-F5344CB8AC3E}">
        <p14:creationId xmlns:p14="http://schemas.microsoft.com/office/powerpoint/2010/main" val="2664029195"/>
      </p:ext>
    </p:extLst>
  </p:cSld>
  <p:clrMapOvr>
    <a:overrideClrMapping bg1="lt1" tx1="dk1" bg2="lt2" tx2="dk2" accent1="accent1" accent2="accent2" accent3="accent3" accent4="accent4" accent5="accent5" accent6="accent6" hlink="hlink" folHlink="folHlink"/>
  </p:clrMapOvr>
  <p:transition>
    <p:fade/>
  </p:transition>
  <p:hf hdr="0"/>
  <p:extLst>
    <p:ext uri="{DCECCB84-F9BA-43D5-87BE-67443E8EF086}">
      <p15:sldGuideLst xmlns:p15="http://schemas.microsoft.com/office/powerpoint/2012/main">
        <p15:guide id="1" pos="7423">
          <p15:clr>
            <a:srgbClr val="FBAE40"/>
          </p15:clr>
        </p15:guide>
        <p15:guide id="2" pos="257">
          <p15:clr>
            <a:srgbClr val="FBAE40"/>
          </p15:clr>
        </p15:guide>
        <p15:guide id="3" orient="horz" pos="959">
          <p15:clr>
            <a:srgbClr val="FBAE40"/>
          </p15:clr>
        </p15:guide>
        <p15:guide id="4" orient="horz" pos="383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ntent (grey)">
    <p:spTree>
      <p:nvGrpSpPr>
        <p:cNvPr id="1" name=""/>
        <p:cNvGrpSpPr/>
        <p:nvPr/>
      </p:nvGrpSpPr>
      <p:grpSpPr>
        <a:xfrm>
          <a:off x="0" y="0"/>
          <a:ext cx="0" cy="0"/>
          <a:chOff x="0" y="0"/>
          <a:chExt cx="0" cy="0"/>
        </a:xfrm>
      </p:grpSpPr>
      <p:sp>
        <p:nvSpPr>
          <p:cNvPr id="3" name="SHAPE grey">
            <a:extLst>
              <a:ext uri="{FF2B5EF4-FFF2-40B4-BE49-F238E27FC236}">
                <a16:creationId xmlns:a16="http://schemas.microsoft.com/office/drawing/2014/main" id="{144B6149-12FC-4FC3-57CB-D8F0DF0EE1F0}"/>
              </a:ext>
            </a:extLst>
          </p:cNvPr>
          <p:cNvSpPr/>
          <p:nvPr/>
        </p:nvSpPr>
        <p:spPr>
          <a:xfrm>
            <a:off x="192220" y="189210"/>
            <a:ext cx="11807560" cy="6668791"/>
          </a:xfrm>
          <a:custGeom>
            <a:avLst/>
            <a:gdLst>
              <a:gd name="connsiteX0" fmla="*/ 0 w 11807560"/>
              <a:gd name="connsiteY0" fmla="*/ 6668790 h 6668791"/>
              <a:gd name="connsiteX1" fmla="*/ 11807560 w 11807560"/>
              <a:gd name="connsiteY1" fmla="*/ 6668790 h 6668791"/>
              <a:gd name="connsiteX2" fmla="*/ 11807560 w 11807560"/>
              <a:gd name="connsiteY2" fmla="*/ 6668791 h 6668791"/>
              <a:gd name="connsiteX3" fmla="*/ 0 w 11807560"/>
              <a:gd name="connsiteY3" fmla="*/ 6668791 h 6668791"/>
              <a:gd name="connsiteX4" fmla="*/ 0 w 11807560"/>
              <a:gd name="connsiteY4" fmla="*/ 0 h 6668791"/>
              <a:gd name="connsiteX5" fmla="*/ 11807560 w 11807560"/>
              <a:gd name="connsiteY5" fmla="*/ 0 h 6668791"/>
              <a:gd name="connsiteX6" fmla="*/ 11807560 w 11807560"/>
              <a:gd name="connsiteY6" fmla="*/ 6479581 h 6668791"/>
              <a:gd name="connsiteX7" fmla="*/ 0 w 11807560"/>
              <a:gd name="connsiteY7" fmla="*/ 6479581 h 6668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07560" h="6668791">
                <a:moveTo>
                  <a:pt x="0" y="6668790"/>
                </a:moveTo>
                <a:lnTo>
                  <a:pt x="11807560" y="6668790"/>
                </a:lnTo>
                <a:lnTo>
                  <a:pt x="11807560" y="6668791"/>
                </a:lnTo>
                <a:lnTo>
                  <a:pt x="0" y="6668791"/>
                </a:lnTo>
                <a:close/>
                <a:moveTo>
                  <a:pt x="0" y="0"/>
                </a:moveTo>
                <a:lnTo>
                  <a:pt x="11807560" y="0"/>
                </a:lnTo>
                <a:lnTo>
                  <a:pt x="11807560" y="6479581"/>
                </a:lnTo>
                <a:lnTo>
                  <a:pt x="0" y="6479581"/>
                </a:lnTo>
                <a:close/>
              </a:path>
            </a:pathLst>
          </a:custGeom>
          <a:solidFill>
            <a:schemeClr val="bg2"/>
          </a:solidFill>
          <a:ln w="9525">
            <a:noFill/>
          </a:ln>
        </p:spPr>
        <p:style>
          <a:lnRef idx="1">
            <a:schemeClr val="accent1"/>
          </a:lnRef>
          <a:fillRef idx="0">
            <a:schemeClr val="accent1"/>
          </a:fillRef>
          <a:effectRef idx="0">
            <a:schemeClr val="accent1"/>
          </a:effectRef>
          <a:fontRef idx="minor">
            <a:schemeClr val="tx1"/>
          </a:fontRef>
        </p:style>
        <p:txBody>
          <a:bodyPr wrap="square" lIns="36000" tIns="36000" rIns="36000" bIns="36000" rtlCol="0" anchor="ctr">
            <a:noAutofit/>
          </a:bodyPr>
          <a:lstStyle/>
          <a:p>
            <a:pPr algn="ctr" defTabSz="900000" rtl="0" eaLnBrk="1" fontAlgn="auto" hangingPunct="1">
              <a:lnSpc>
                <a:spcPct val="100000"/>
              </a:lnSpc>
              <a:spcBef>
                <a:spcPts val="0"/>
              </a:spcBef>
              <a:spcAft>
                <a:spcPts val="600"/>
              </a:spcAft>
            </a:pPr>
            <a:endParaRPr lang="de-DE" sz="1600" b="0" i="0" u="none" baseline="0" dirty="0" err="1">
              <a:solidFill>
                <a:srgbClr val="181818"/>
              </a:solidFill>
              <a:latin typeface="Arial" panose="020B0604020202020204" pitchFamily="34" charset="0"/>
            </a:endParaRPr>
          </a:p>
        </p:txBody>
      </p:sp>
      <p:cxnSp>
        <p:nvCxnSpPr>
          <p:cNvPr id="4" name="LINE">
            <a:extLst>
              <a:ext uri="{FF2B5EF4-FFF2-40B4-BE49-F238E27FC236}">
                <a16:creationId xmlns:a16="http://schemas.microsoft.com/office/drawing/2014/main" id="{F1065A6B-189C-8E46-1D59-99346780D529}"/>
              </a:ext>
            </a:extLst>
          </p:cNvPr>
          <p:cNvCxnSpPr>
            <a:cxnSpLocks/>
          </p:cNvCxnSpPr>
          <p:nvPr/>
        </p:nvCxnSpPr>
        <p:spPr>
          <a:xfrm>
            <a:off x="407987" y="6303600"/>
            <a:ext cx="11376000" cy="0"/>
          </a:xfrm>
          <a:prstGeom prst="line">
            <a:avLst/>
          </a:prstGeom>
          <a:ln w="4445">
            <a:solidFill>
              <a:schemeClr val="tx1"/>
            </a:solidFill>
          </a:ln>
        </p:spPr>
        <p:style>
          <a:lnRef idx="1">
            <a:schemeClr val="accent1"/>
          </a:lnRef>
          <a:fillRef idx="0">
            <a:schemeClr val="accent1"/>
          </a:fillRef>
          <a:effectRef idx="0">
            <a:schemeClr val="accent1"/>
          </a:effectRef>
          <a:fontRef idx="minor">
            <a:schemeClr val="tx1"/>
          </a:fontRef>
        </p:style>
      </p:cxnSp>
      <p:pic>
        <p:nvPicPr>
          <p:cNvPr id="10" name="LOGO">
            <a:extLst>
              <a:ext uri="{FF2B5EF4-FFF2-40B4-BE49-F238E27FC236}">
                <a16:creationId xmlns:a16="http://schemas.microsoft.com/office/drawing/2014/main" id="{64577953-924D-7068-D3C0-98B62312DD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6336000"/>
            <a:ext cx="1054886" cy="324000"/>
          </a:xfrm>
          <a:prstGeom prst="rect">
            <a:avLst/>
          </a:prstGeom>
          <a:noFill/>
          <a:ln>
            <a:noFill/>
          </a:ln>
        </p:spPr>
      </p:pic>
      <p:sp>
        <p:nvSpPr>
          <p:cNvPr id="5" name="Inhaltsplatzhalter 2">
            <a:extLst>
              <a:ext uri="{FF2B5EF4-FFF2-40B4-BE49-F238E27FC236}">
                <a16:creationId xmlns:a16="http://schemas.microsoft.com/office/drawing/2014/main" id="{1089BDB9-B70F-4B87-A3C1-AFE761FA68B7}"/>
              </a:ext>
            </a:extLst>
          </p:cNvPr>
          <p:cNvSpPr>
            <a:spLocks noGrp="1"/>
          </p:cNvSpPr>
          <p:nvPr>
            <p:ph sz="quarter" idx="13"/>
          </p:nvPr>
        </p:nvSpPr>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2" name="Titel 7">
            <a:extLst>
              <a:ext uri="{FF2B5EF4-FFF2-40B4-BE49-F238E27FC236}">
                <a16:creationId xmlns:a16="http://schemas.microsoft.com/office/drawing/2014/main" id="{504B9673-B248-485B-A90A-7C5253EC8ABC}"/>
              </a:ext>
            </a:extLst>
          </p:cNvPr>
          <p:cNvSpPr>
            <a:spLocks noGrp="1"/>
          </p:cNvSpPr>
          <p:nvPr>
            <p:ph type="title"/>
          </p:nvPr>
        </p:nvSpPr>
        <p:spPr/>
        <p:txBody>
          <a:bodyPr/>
          <a:lstStyle/>
          <a:p>
            <a:r>
              <a:rPr lang="en-US"/>
              <a:t>Click to edit Master title style</a:t>
            </a:r>
            <a:endParaRPr lang="de-DE"/>
          </a:p>
        </p:txBody>
      </p:sp>
      <p:sp>
        <p:nvSpPr>
          <p:cNvPr id="7" name="Datumsplatzhalter 6">
            <a:extLst>
              <a:ext uri="{FF2B5EF4-FFF2-40B4-BE49-F238E27FC236}">
                <a16:creationId xmlns:a16="http://schemas.microsoft.com/office/drawing/2014/main" id="{EACC22E2-F21B-4290-B56B-022F9C2C4E73}"/>
              </a:ext>
            </a:extLst>
          </p:cNvPr>
          <p:cNvSpPr>
            <a:spLocks noGrp="1"/>
          </p:cNvSpPr>
          <p:nvPr>
            <p:ph type="dt" sz="half" idx="14"/>
          </p:nvPr>
        </p:nvSpPr>
        <p:spPr/>
        <p:txBody>
          <a:bodyPr/>
          <a:lstStyle/>
          <a:p>
            <a:r>
              <a:rPr lang="de-DE"/>
              <a:t>08.12.2022</a:t>
            </a:r>
            <a:endParaRPr lang="de-DE" dirty="0"/>
          </a:p>
        </p:txBody>
      </p:sp>
      <p:sp>
        <p:nvSpPr>
          <p:cNvPr id="8" name="Fußzeilenplatzhalter 7">
            <a:extLst>
              <a:ext uri="{FF2B5EF4-FFF2-40B4-BE49-F238E27FC236}">
                <a16:creationId xmlns:a16="http://schemas.microsoft.com/office/drawing/2014/main" id="{BA898C5E-943F-4EF0-A433-E752FF2A5DAF}"/>
              </a:ext>
            </a:extLst>
          </p:cNvPr>
          <p:cNvSpPr>
            <a:spLocks noGrp="1"/>
          </p:cNvSpPr>
          <p:nvPr>
            <p:ph type="ftr" sz="quarter" idx="15"/>
          </p:nvPr>
        </p:nvSpPr>
        <p:spPr/>
        <p:txBody>
          <a:bodyPr/>
          <a:lstStyle/>
          <a:p>
            <a:r>
              <a:rPr lang="de-DE"/>
              <a:t>Gan Zhen Yang © Continental AG </a:t>
            </a:r>
            <a:endParaRPr lang="de-DE" dirty="0"/>
          </a:p>
        </p:txBody>
      </p:sp>
      <p:sp>
        <p:nvSpPr>
          <p:cNvPr id="9" name="Foliennummernplatzhalter 8">
            <a:extLst>
              <a:ext uri="{FF2B5EF4-FFF2-40B4-BE49-F238E27FC236}">
                <a16:creationId xmlns:a16="http://schemas.microsoft.com/office/drawing/2014/main" id="{015EB725-AAD5-4A3E-84A9-A9B8DA2644A3}"/>
              </a:ext>
            </a:extLst>
          </p:cNvPr>
          <p:cNvSpPr>
            <a:spLocks noGrp="1"/>
          </p:cNvSpPr>
          <p:nvPr>
            <p:ph type="sldNum" sz="quarter" idx="16"/>
          </p:nvPr>
        </p:nvSpPr>
        <p:spPr/>
        <p:txBody>
          <a:bodyPr/>
          <a:lstStyle/>
          <a:p>
            <a:fld id="{ADA48181-2C78-49CB-8C52-912A07842C2E}" type="slidenum">
              <a:rPr lang="de-DE" smtClean="0"/>
              <a:pPr/>
              <a:t>‹#›</a:t>
            </a:fld>
            <a:endParaRPr lang="de-DE" dirty="0"/>
          </a:p>
        </p:txBody>
      </p:sp>
      <p:sp>
        <p:nvSpPr>
          <p:cNvPr id="11" name="MIO_LOGOPLACEHOLDER#Logo_16x9" hidden="1">
            <a:extLst>
              <a:ext uri="{FF2B5EF4-FFF2-40B4-BE49-F238E27FC236}">
                <a16:creationId xmlns:a16="http://schemas.microsoft.com/office/drawing/2014/main" id="{32F9D74A-FBE0-425D-9642-995123835A75}"/>
              </a:ext>
            </a:extLst>
          </p:cNvPr>
          <p:cNvSpPr/>
          <p:nvPr/>
        </p:nvSpPr>
        <p:spPr>
          <a:xfrm>
            <a:off x="10743630" y="476672"/>
            <a:ext cx="1050519" cy="430947"/>
          </a:xfrm>
          <a:prstGeom prst="rect">
            <a:avLst/>
          </a:prstGeom>
          <a:solidFill>
            <a:schemeClr val="tx1"/>
          </a:solidFill>
          <a:ln w="3175">
            <a:no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rtl="0"/>
            <a:endParaRPr lang="en-US" sz="1067" noProof="0" dirty="0">
              <a:solidFill>
                <a:srgbClr val="00B0F0"/>
              </a:solidFill>
            </a:endParaRPr>
          </a:p>
        </p:txBody>
      </p:sp>
      <p:sp>
        <p:nvSpPr>
          <p:cNvPr id="14" name="Masterfeld-Info-EN">
            <a:extLst>
              <a:ext uri="{FF2B5EF4-FFF2-40B4-BE49-F238E27FC236}">
                <a16:creationId xmlns:a16="http://schemas.microsoft.com/office/drawing/2014/main" id="{E788FAB4-76CB-4C6D-B621-6A743E02A41B}"/>
              </a:ext>
            </a:extLst>
          </p:cNvPr>
          <p:cNvSpPr txBox="1">
            <a:spLocks noChangeArrowheads="1"/>
          </p:cNvSpPr>
          <p:nvPr>
            <p:custDataLst>
              <p:tags r:id="rId1"/>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Internship Reflection</a:t>
            </a:r>
            <a:endParaRPr lang="de-DE" sz="800" b="0" noProof="0" dirty="0">
              <a:solidFill>
                <a:schemeClr val="tx1"/>
              </a:solidFill>
              <a:latin typeface="+mn-lt"/>
            </a:endParaRPr>
          </a:p>
        </p:txBody>
      </p:sp>
      <p:sp>
        <p:nvSpPr>
          <p:cNvPr id="15" name="Masterfeld-Info-DE" hidden="1">
            <a:extLst>
              <a:ext uri="{FF2B5EF4-FFF2-40B4-BE49-F238E27FC236}">
                <a16:creationId xmlns:a16="http://schemas.microsoft.com/office/drawing/2014/main" id="{F7E1ACF2-8A1B-4DB6-BE92-3D6012F45AAD}"/>
              </a:ext>
            </a:extLst>
          </p:cNvPr>
          <p:cNvSpPr txBox="1">
            <a:spLocks noChangeArrowheads="1"/>
          </p:cNvSpPr>
          <p:nvPr>
            <p:custDataLst>
              <p:tags r:id="rId2"/>
            </p:custDataLst>
          </p:nvPr>
        </p:nvSpPr>
        <p:spPr bwMode="auto">
          <a:xfrm>
            <a:off x="2423592" y="6422400"/>
            <a:ext cx="2160000" cy="150440"/>
          </a:xfrm>
          <a:prstGeom prst="rect">
            <a:avLst/>
          </a:prstGeom>
          <a:noFill/>
          <a:ln w="9525">
            <a:noFill/>
            <a:miter lim="800000"/>
            <a:headEnd/>
            <a:tailEnd/>
          </a:ln>
          <a:effectLst/>
        </p:spPr>
        <p:txBody>
          <a:bodyPr lIns="0" tIns="0" rIns="0" bIns="0" anchor="ctr"/>
          <a:lstStyle/>
          <a:p>
            <a:pPr algn="l" defTabSz="1194487" rtl="0"/>
            <a:r>
              <a:rPr lang="de-DE" sz="800" b="0" noProof="0">
                <a:solidFill>
                  <a:schemeClr val="tx1"/>
                </a:solidFill>
                <a:latin typeface="+mn-lt"/>
              </a:rPr>
              <a:t>Individueller Informationsbereich</a:t>
            </a:r>
            <a:endParaRPr lang="de-DE" sz="800" b="0" noProof="0" dirty="0">
              <a:solidFill>
                <a:schemeClr val="tx1"/>
              </a:solidFill>
              <a:latin typeface="+mn-lt"/>
            </a:endParaRPr>
          </a:p>
        </p:txBody>
      </p:sp>
    </p:spTree>
    <p:extLst>
      <p:ext uri="{BB962C8B-B14F-4D97-AF65-F5344CB8AC3E}">
        <p14:creationId xmlns:p14="http://schemas.microsoft.com/office/powerpoint/2010/main" val="3079493138"/>
      </p:ext>
    </p:extLst>
  </p:cSld>
  <p:clrMapOvr>
    <a:masterClrMapping/>
  </p:clrMapOvr>
  <p:transition>
    <p:fade/>
  </p:transition>
  <p:hf hdr="0"/>
  <p:extLst>
    <p:ext uri="{DCECCB84-F9BA-43D5-87BE-67443E8EF086}">
      <p15:sldGuideLst xmlns:p15="http://schemas.microsoft.com/office/powerpoint/2012/main">
        <p15:guide id="1" pos="7423">
          <p15:clr>
            <a:srgbClr val="FBAE40"/>
          </p15:clr>
        </p15:guide>
        <p15:guide id="2" pos="257">
          <p15:clr>
            <a:srgbClr val="FBAE40"/>
          </p15:clr>
        </p15:guide>
        <p15:guide id="3" orient="horz" pos="957">
          <p15:clr>
            <a:srgbClr val="FBAE40"/>
          </p15:clr>
        </p15:guide>
        <p15:guide id="4" orient="horz" pos="3838">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orange)">
    <p:spTree>
      <p:nvGrpSpPr>
        <p:cNvPr id="1" name=""/>
        <p:cNvGrpSpPr/>
        <p:nvPr/>
      </p:nvGrpSpPr>
      <p:grpSpPr>
        <a:xfrm>
          <a:off x="0" y="0"/>
          <a:ext cx="0" cy="0"/>
          <a:chOff x="0" y="0"/>
          <a:chExt cx="0" cy="0"/>
        </a:xfrm>
      </p:grpSpPr>
      <p:sp>
        <p:nvSpPr>
          <p:cNvPr id="12" name="SHAPE orange">
            <a:extLst>
              <a:ext uri="{FF2B5EF4-FFF2-40B4-BE49-F238E27FC236}">
                <a16:creationId xmlns:a16="http://schemas.microsoft.com/office/drawing/2014/main" id="{B765FE65-7088-4AD6-4382-4CCEFE975077}"/>
              </a:ext>
            </a:extLst>
          </p:cNvPr>
          <p:cNvSpPr/>
          <p:nvPr/>
        </p:nvSpPr>
        <p:spPr>
          <a:xfrm>
            <a:off x="192220" y="189210"/>
            <a:ext cx="11807560" cy="6668791"/>
          </a:xfrm>
          <a:custGeom>
            <a:avLst/>
            <a:gdLst>
              <a:gd name="connsiteX0" fmla="*/ 0 w 11807560"/>
              <a:gd name="connsiteY0" fmla="*/ 6668790 h 6668791"/>
              <a:gd name="connsiteX1" fmla="*/ 11807560 w 11807560"/>
              <a:gd name="connsiteY1" fmla="*/ 6668790 h 6668791"/>
              <a:gd name="connsiteX2" fmla="*/ 11807560 w 11807560"/>
              <a:gd name="connsiteY2" fmla="*/ 6668791 h 6668791"/>
              <a:gd name="connsiteX3" fmla="*/ 0 w 11807560"/>
              <a:gd name="connsiteY3" fmla="*/ 6668791 h 6668791"/>
              <a:gd name="connsiteX4" fmla="*/ 0 w 11807560"/>
              <a:gd name="connsiteY4" fmla="*/ 0 h 6668791"/>
              <a:gd name="connsiteX5" fmla="*/ 11807560 w 11807560"/>
              <a:gd name="connsiteY5" fmla="*/ 0 h 6668791"/>
              <a:gd name="connsiteX6" fmla="*/ 11807560 w 11807560"/>
              <a:gd name="connsiteY6" fmla="*/ 6479581 h 6668791"/>
              <a:gd name="connsiteX7" fmla="*/ 0 w 11807560"/>
              <a:gd name="connsiteY7" fmla="*/ 6479581 h 6668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07560" h="6668791">
                <a:moveTo>
                  <a:pt x="0" y="6668790"/>
                </a:moveTo>
                <a:lnTo>
                  <a:pt x="11807560" y="6668790"/>
                </a:lnTo>
                <a:lnTo>
                  <a:pt x="11807560" y="6668791"/>
                </a:lnTo>
                <a:lnTo>
                  <a:pt x="0" y="6668791"/>
                </a:lnTo>
                <a:close/>
                <a:moveTo>
                  <a:pt x="0" y="0"/>
                </a:moveTo>
                <a:lnTo>
                  <a:pt x="11807560" y="0"/>
                </a:lnTo>
                <a:lnTo>
                  <a:pt x="11807560" y="6479581"/>
                </a:lnTo>
                <a:lnTo>
                  <a:pt x="0" y="6479581"/>
                </a:lnTo>
                <a:close/>
              </a:path>
            </a:pathLst>
          </a:custGeom>
          <a:solidFill>
            <a:schemeClr val="accent1"/>
          </a:solidFill>
          <a:ln w="9525">
            <a:noFill/>
          </a:ln>
        </p:spPr>
        <p:style>
          <a:lnRef idx="1">
            <a:schemeClr val="accent1"/>
          </a:lnRef>
          <a:fillRef idx="0">
            <a:schemeClr val="accent1"/>
          </a:fillRef>
          <a:effectRef idx="0">
            <a:schemeClr val="accent1"/>
          </a:effectRef>
          <a:fontRef idx="minor">
            <a:schemeClr val="tx1"/>
          </a:fontRef>
        </p:style>
        <p:txBody>
          <a:bodyPr wrap="square" lIns="36000" tIns="36000" rIns="36000" bIns="36000" rtlCol="0" anchor="ctr">
            <a:noAutofit/>
          </a:bodyPr>
          <a:lstStyle/>
          <a:p>
            <a:pPr algn="ctr" defTabSz="900000" rtl="0" eaLnBrk="1" fontAlgn="auto" hangingPunct="1">
              <a:lnSpc>
                <a:spcPct val="100000"/>
              </a:lnSpc>
              <a:spcBef>
                <a:spcPts val="0"/>
              </a:spcBef>
              <a:spcAft>
                <a:spcPts val="600"/>
              </a:spcAft>
            </a:pPr>
            <a:endParaRPr lang="de-DE" sz="1600" b="0" i="0" u="none" baseline="0" dirty="0" err="1">
              <a:solidFill>
                <a:srgbClr val="181818"/>
              </a:solidFill>
              <a:latin typeface="Arial" panose="020B0604020202020204" pitchFamily="34" charset="0"/>
            </a:endParaRPr>
          </a:p>
        </p:txBody>
      </p:sp>
      <p:sp>
        <p:nvSpPr>
          <p:cNvPr id="2" name="Titel 5">
            <a:extLst>
              <a:ext uri="{FF2B5EF4-FFF2-40B4-BE49-F238E27FC236}">
                <a16:creationId xmlns:a16="http://schemas.microsoft.com/office/drawing/2014/main" id="{A85D4FD2-87D1-43BF-8440-E5A1FEAE31C9}"/>
              </a:ext>
            </a:extLst>
          </p:cNvPr>
          <p:cNvSpPr>
            <a:spLocks noGrp="1"/>
          </p:cNvSpPr>
          <p:nvPr>
            <p:ph type="title"/>
          </p:nvPr>
        </p:nvSpPr>
        <p:spPr>
          <a:xfrm>
            <a:off x="407988" y="4365214"/>
            <a:ext cx="11375997" cy="935994"/>
          </a:xfrm>
        </p:spPr>
        <p:txBody>
          <a:bodyPr/>
          <a:lstStyle>
            <a:lvl1pPr>
              <a:defRPr>
                <a:solidFill>
                  <a:schemeClr val="bg1"/>
                </a:solidFill>
              </a:defRPr>
            </a:lvl1pPr>
          </a:lstStyle>
          <a:p>
            <a:r>
              <a:rPr lang="en-US"/>
              <a:t>Click to edit Master title style</a:t>
            </a:r>
            <a:endParaRPr lang="de-DE" dirty="0"/>
          </a:p>
        </p:txBody>
      </p:sp>
      <p:sp>
        <p:nvSpPr>
          <p:cNvPr id="3" name="Datumsplatzhalter 2">
            <a:extLst>
              <a:ext uri="{FF2B5EF4-FFF2-40B4-BE49-F238E27FC236}">
                <a16:creationId xmlns:a16="http://schemas.microsoft.com/office/drawing/2014/main" id="{07540C32-2016-4E0F-8E09-D53276BC9234}"/>
              </a:ext>
            </a:extLst>
          </p:cNvPr>
          <p:cNvSpPr>
            <a:spLocks noGrp="1"/>
          </p:cNvSpPr>
          <p:nvPr>
            <p:ph type="dt" sz="half" idx="10"/>
            <p:custDataLst>
              <p:tags r:id="rId1"/>
            </p:custDataLst>
          </p:nvPr>
        </p:nvSpPr>
        <p:spPr>
          <a:xfrm>
            <a:off x="12192000" y="6858000"/>
            <a:ext cx="0" cy="0"/>
          </a:xfrm>
        </p:spPr>
        <p:txBody>
          <a:bodyPr anchor="b"/>
          <a:lstStyle>
            <a:lvl1pPr algn="r">
              <a:defRPr>
                <a:noFill/>
              </a:defRPr>
            </a:lvl1pPr>
          </a:lstStyle>
          <a:p>
            <a:r>
              <a:rPr lang="de-DE"/>
              <a:t>08.12.2022</a:t>
            </a:r>
            <a:endParaRPr lang="de-DE" dirty="0"/>
          </a:p>
        </p:txBody>
      </p:sp>
      <p:sp>
        <p:nvSpPr>
          <p:cNvPr id="10" name="Fußzeilenplatzhalter 9">
            <a:extLst>
              <a:ext uri="{FF2B5EF4-FFF2-40B4-BE49-F238E27FC236}">
                <a16:creationId xmlns:a16="http://schemas.microsoft.com/office/drawing/2014/main" id="{308E8A81-A027-4543-8523-E752F8D1E1C9}"/>
              </a:ext>
            </a:extLst>
          </p:cNvPr>
          <p:cNvSpPr>
            <a:spLocks noGrp="1"/>
          </p:cNvSpPr>
          <p:nvPr>
            <p:ph type="ftr" sz="quarter" idx="11"/>
            <p:custDataLst>
              <p:tags r:id="rId2"/>
            </p:custDataLst>
          </p:nvPr>
        </p:nvSpPr>
        <p:spPr>
          <a:xfrm>
            <a:off x="12192000" y="6858000"/>
            <a:ext cx="0" cy="0"/>
          </a:xfrm>
        </p:spPr>
        <p:txBody>
          <a:bodyPr anchor="b"/>
          <a:lstStyle>
            <a:lvl1pPr algn="r">
              <a:defRPr>
                <a:noFill/>
              </a:defRPr>
            </a:lvl1pPr>
          </a:lstStyle>
          <a:p>
            <a:r>
              <a:rPr lang="de-DE"/>
              <a:t>Gan Zhen Yang © Continental AG </a:t>
            </a:r>
            <a:endParaRPr lang="de-DE" dirty="0"/>
          </a:p>
        </p:txBody>
      </p:sp>
      <p:sp>
        <p:nvSpPr>
          <p:cNvPr id="11" name="Foliennummernplatzhalter 10">
            <a:extLst>
              <a:ext uri="{FF2B5EF4-FFF2-40B4-BE49-F238E27FC236}">
                <a16:creationId xmlns:a16="http://schemas.microsoft.com/office/drawing/2014/main" id="{B148C2BC-0258-48E0-B33A-97320DC44313}"/>
              </a:ext>
            </a:extLst>
          </p:cNvPr>
          <p:cNvSpPr>
            <a:spLocks noGrp="1"/>
          </p:cNvSpPr>
          <p:nvPr>
            <p:ph type="sldNum" sz="quarter" idx="12"/>
            <p:custDataLst>
              <p:tags r:id="rId3"/>
            </p:custDataLst>
          </p:nvPr>
        </p:nvSpPr>
        <p:spPr>
          <a:xfrm>
            <a:off x="12192000" y="6858000"/>
            <a:ext cx="0" cy="0"/>
          </a:xfrm>
        </p:spPr>
        <p:txBody>
          <a:bodyPr anchor="b"/>
          <a:lstStyle>
            <a:lvl1pPr algn="r">
              <a:defRPr>
                <a:noFill/>
              </a:defRPr>
            </a:lvl1pPr>
          </a:lstStyle>
          <a:p>
            <a:fld id="{ADA48181-2C78-49CB-8C52-912A07842C2E}" type="slidenum">
              <a:rPr lang="de-DE" smtClean="0"/>
              <a:pPr/>
              <a:t>‹#›</a:t>
            </a:fld>
            <a:endParaRPr lang="de-DE" dirty="0"/>
          </a:p>
        </p:txBody>
      </p:sp>
    </p:spTree>
    <p:extLst>
      <p:ext uri="{BB962C8B-B14F-4D97-AF65-F5344CB8AC3E}">
        <p14:creationId xmlns:p14="http://schemas.microsoft.com/office/powerpoint/2010/main" val="399495715"/>
      </p:ext>
    </p:extLst>
  </p:cSld>
  <p:clrMapOvr>
    <a:masterClrMapping/>
  </p:clrMapOvr>
  <p:transition>
    <p:fade/>
  </p:transition>
  <p:hf hdr="0"/>
  <p:extLst>
    <p:ext uri="{DCECCB84-F9BA-43D5-87BE-67443E8EF086}">
      <p15:sldGuideLst xmlns:p15="http://schemas.microsoft.com/office/powerpoint/2012/main">
        <p15:guide id="1" pos="257">
          <p15:clr>
            <a:srgbClr val="FBAE40"/>
          </p15:clr>
        </p15:guide>
        <p15:guide id="2" pos="7423">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1_Section (orange)">
    <p:spTree>
      <p:nvGrpSpPr>
        <p:cNvPr id="1" name=""/>
        <p:cNvGrpSpPr/>
        <p:nvPr/>
      </p:nvGrpSpPr>
      <p:grpSpPr>
        <a:xfrm>
          <a:off x="0" y="0"/>
          <a:ext cx="0" cy="0"/>
          <a:chOff x="0" y="0"/>
          <a:chExt cx="0" cy="0"/>
        </a:xfrm>
      </p:grpSpPr>
      <p:sp>
        <p:nvSpPr>
          <p:cNvPr id="12" name="SHAPE orange">
            <a:extLst>
              <a:ext uri="{FF2B5EF4-FFF2-40B4-BE49-F238E27FC236}">
                <a16:creationId xmlns:a16="http://schemas.microsoft.com/office/drawing/2014/main" id="{B765FE65-7088-4AD6-4382-4CCEFE975077}"/>
              </a:ext>
            </a:extLst>
          </p:cNvPr>
          <p:cNvSpPr/>
          <p:nvPr/>
        </p:nvSpPr>
        <p:spPr>
          <a:xfrm>
            <a:off x="192220" y="189210"/>
            <a:ext cx="11807560" cy="6668791"/>
          </a:xfrm>
          <a:custGeom>
            <a:avLst/>
            <a:gdLst>
              <a:gd name="connsiteX0" fmla="*/ 0 w 11807560"/>
              <a:gd name="connsiteY0" fmla="*/ 6668790 h 6668791"/>
              <a:gd name="connsiteX1" fmla="*/ 11807560 w 11807560"/>
              <a:gd name="connsiteY1" fmla="*/ 6668790 h 6668791"/>
              <a:gd name="connsiteX2" fmla="*/ 11807560 w 11807560"/>
              <a:gd name="connsiteY2" fmla="*/ 6668791 h 6668791"/>
              <a:gd name="connsiteX3" fmla="*/ 0 w 11807560"/>
              <a:gd name="connsiteY3" fmla="*/ 6668791 h 6668791"/>
              <a:gd name="connsiteX4" fmla="*/ 0 w 11807560"/>
              <a:gd name="connsiteY4" fmla="*/ 0 h 6668791"/>
              <a:gd name="connsiteX5" fmla="*/ 11807560 w 11807560"/>
              <a:gd name="connsiteY5" fmla="*/ 0 h 6668791"/>
              <a:gd name="connsiteX6" fmla="*/ 11807560 w 11807560"/>
              <a:gd name="connsiteY6" fmla="*/ 6479581 h 6668791"/>
              <a:gd name="connsiteX7" fmla="*/ 0 w 11807560"/>
              <a:gd name="connsiteY7" fmla="*/ 6479581 h 6668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07560" h="6668791">
                <a:moveTo>
                  <a:pt x="0" y="6668790"/>
                </a:moveTo>
                <a:lnTo>
                  <a:pt x="11807560" y="6668790"/>
                </a:lnTo>
                <a:lnTo>
                  <a:pt x="11807560" y="6668791"/>
                </a:lnTo>
                <a:lnTo>
                  <a:pt x="0" y="6668791"/>
                </a:lnTo>
                <a:close/>
                <a:moveTo>
                  <a:pt x="0" y="0"/>
                </a:moveTo>
                <a:lnTo>
                  <a:pt x="11807560" y="0"/>
                </a:lnTo>
                <a:lnTo>
                  <a:pt x="11807560" y="6479581"/>
                </a:lnTo>
                <a:lnTo>
                  <a:pt x="0" y="6479581"/>
                </a:lnTo>
                <a:close/>
              </a:path>
            </a:pathLst>
          </a:custGeom>
          <a:solidFill>
            <a:schemeClr val="bg2"/>
          </a:solidFill>
          <a:ln w="9525">
            <a:noFill/>
          </a:ln>
        </p:spPr>
        <p:style>
          <a:lnRef idx="1">
            <a:schemeClr val="accent1"/>
          </a:lnRef>
          <a:fillRef idx="0">
            <a:schemeClr val="accent1"/>
          </a:fillRef>
          <a:effectRef idx="0">
            <a:schemeClr val="accent1"/>
          </a:effectRef>
          <a:fontRef idx="minor">
            <a:schemeClr val="tx1"/>
          </a:fontRef>
        </p:style>
        <p:txBody>
          <a:bodyPr wrap="square" lIns="36000" tIns="36000" rIns="36000" bIns="36000" rtlCol="0" anchor="ctr">
            <a:noAutofit/>
          </a:bodyPr>
          <a:lstStyle/>
          <a:p>
            <a:pPr algn="ctr" defTabSz="900000" rtl="0" eaLnBrk="1" fontAlgn="auto" hangingPunct="1">
              <a:lnSpc>
                <a:spcPct val="100000"/>
              </a:lnSpc>
              <a:spcBef>
                <a:spcPts val="0"/>
              </a:spcBef>
              <a:spcAft>
                <a:spcPts val="600"/>
              </a:spcAft>
            </a:pPr>
            <a:endParaRPr lang="de-DE" sz="1600" b="0" i="0" u="none" baseline="0" dirty="0" err="1">
              <a:solidFill>
                <a:srgbClr val="181818"/>
              </a:solidFill>
              <a:latin typeface="Arial" panose="020B0604020202020204" pitchFamily="34" charset="0"/>
            </a:endParaRPr>
          </a:p>
        </p:txBody>
      </p:sp>
      <p:sp>
        <p:nvSpPr>
          <p:cNvPr id="2" name="Titel 5">
            <a:extLst>
              <a:ext uri="{FF2B5EF4-FFF2-40B4-BE49-F238E27FC236}">
                <a16:creationId xmlns:a16="http://schemas.microsoft.com/office/drawing/2014/main" id="{A85D4FD2-87D1-43BF-8440-E5A1FEAE31C9}"/>
              </a:ext>
            </a:extLst>
          </p:cNvPr>
          <p:cNvSpPr>
            <a:spLocks noGrp="1"/>
          </p:cNvSpPr>
          <p:nvPr>
            <p:ph type="title"/>
          </p:nvPr>
        </p:nvSpPr>
        <p:spPr>
          <a:xfrm>
            <a:off x="407988" y="4365214"/>
            <a:ext cx="11375997" cy="935994"/>
          </a:xfrm>
        </p:spPr>
        <p:txBody>
          <a:bodyPr/>
          <a:lstStyle>
            <a:lvl1pPr>
              <a:defRPr>
                <a:solidFill>
                  <a:schemeClr val="bg1"/>
                </a:solidFill>
              </a:defRPr>
            </a:lvl1pPr>
          </a:lstStyle>
          <a:p>
            <a:r>
              <a:rPr lang="en-US"/>
              <a:t>Click to edit Master title style</a:t>
            </a:r>
            <a:endParaRPr lang="de-DE" dirty="0"/>
          </a:p>
        </p:txBody>
      </p:sp>
      <p:sp>
        <p:nvSpPr>
          <p:cNvPr id="3" name="Datumsplatzhalter 2">
            <a:extLst>
              <a:ext uri="{FF2B5EF4-FFF2-40B4-BE49-F238E27FC236}">
                <a16:creationId xmlns:a16="http://schemas.microsoft.com/office/drawing/2014/main" id="{07540C32-2016-4E0F-8E09-D53276BC9234}"/>
              </a:ext>
            </a:extLst>
          </p:cNvPr>
          <p:cNvSpPr>
            <a:spLocks noGrp="1"/>
          </p:cNvSpPr>
          <p:nvPr>
            <p:ph type="dt" sz="half" idx="10"/>
            <p:custDataLst>
              <p:tags r:id="rId1"/>
            </p:custDataLst>
          </p:nvPr>
        </p:nvSpPr>
        <p:spPr>
          <a:xfrm>
            <a:off x="12192000" y="6858000"/>
            <a:ext cx="0" cy="0"/>
          </a:xfrm>
        </p:spPr>
        <p:txBody>
          <a:bodyPr anchor="b"/>
          <a:lstStyle>
            <a:lvl1pPr algn="r">
              <a:defRPr>
                <a:noFill/>
              </a:defRPr>
            </a:lvl1pPr>
          </a:lstStyle>
          <a:p>
            <a:r>
              <a:rPr lang="de-DE"/>
              <a:t>08.12.2022</a:t>
            </a:r>
            <a:endParaRPr lang="de-DE" dirty="0"/>
          </a:p>
        </p:txBody>
      </p:sp>
      <p:sp>
        <p:nvSpPr>
          <p:cNvPr id="10" name="Fußzeilenplatzhalter 9">
            <a:extLst>
              <a:ext uri="{FF2B5EF4-FFF2-40B4-BE49-F238E27FC236}">
                <a16:creationId xmlns:a16="http://schemas.microsoft.com/office/drawing/2014/main" id="{308E8A81-A027-4543-8523-E752F8D1E1C9}"/>
              </a:ext>
            </a:extLst>
          </p:cNvPr>
          <p:cNvSpPr>
            <a:spLocks noGrp="1"/>
          </p:cNvSpPr>
          <p:nvPr>
            <p:ph type="ftr" sz="quarter" idx="11"/>
            <p:custDataLst>
              <p:tags r:id="rId2"/>
            </p:custDataLst>
          </p:nvPr>
        </p:nvSpPr>
        <p:spPr>
          <a:xfrm>
            <a:off x="12192000" y="6858000"/>
            <a:ext cx="0" cy="0"/>
          </a:xfrm>
        </p:spPr>
        <p:txBody>
          <a:bodyPr anchor="b"/>
          <a:lstStyle>
            <a:lvl1pPr algn="r">
              <a:defRPr>
                <a:noFill/>
              </a:defRPr>
            </a:lvl1pPr>
          </a:lstStyle>
          <a:p>
            <a:r>
              <a:rPr lang="de-DE"/>
              <a:t>Gan Zhen Yang © Continental AG </a:t>
            </a:r>
            <a:endParaRPr lang="de-DE" dirty="0"/>
          </a:p>
        </p:txBody>
      </p:sp>
      <p:sp>
        <p:nvSpPr>
          <p:cNvPr id="11" name="Foliennummernplatzhalter 10">
            <a:extLst>
              <a:ext uri="{FF2B5EF4-FFF2-40B4-BE49-F238E27FC236}">
                <a16:creationId xmlns:a16="http://schemas.microsoft.com/office/drawing/2014/main" id="{B148C2BC-0258-48E0-B33A-97320DC44313}"/>
              </a:ext>
            </a:extLst>
          </p:cNvPr>
          <p:cNvSpPr>
            <a:spLocks noGrp="1"/>
          </p:cNvSpPr>
          <p:nvPr>
            <p:ph type="sldNum" sz="quarter" idx="12"/>
            <p:custDataLst>
              <p:tags r:id="rId3"/>
            </p:custDataLst>
          </p:nvPr>
        </p:nvSpPr>
        <p:spPr>
          <a:xfrm>
            <a:off x="12192000" y="6858000"/>
            <a:ext cx="0" cy="0"/>
          </a:xfrm>
        </p:spPr>
        <p:txBody>
          <a:bodyPr anchor="b"/>
          <a:lstStyle>
            <a:lvl1pPr algn="r">
              <a:defRPr>
                <a:noFill/>
              </a:defRPr>
            </a:lvl1pPr>
          </a:lstStyle>
          <a:p>
            <a:fld id="{ADA48181-2C78-49CB-8C52-912A07842C2E}" type="slidenum">
              <a:rPr lang="de-DE" smtClean="0"/>
              <a:pPr/>
              <a:t>‹#›</a:t>
            </a:fld>
            <a:endParaRPr lang="de-DE" dirty="0"/>
          </a:p>
        </p:txBody>
      </p:sp>
    </p:spTree>
    <p:extLst>
      <p:ext uri="{BB962C8B-B14F-4D97-AF65-F5344CB8AC3E}">
        <p14:creationId xmlns:p14="http://schemas.microsoft.com/office/powerpoint/2010/main" val="4199100227"/>
      </p:ext>
    </p:extLst>
  </p:cSld>
  <p:clrMapOvr>
    <a:masterClrMapping/>
  </p:clrMapOvr>
  <p:transition>
    <p:fade/>
  </p:transition>
  <p:hf hdr="0"/>
  <p:extLst>
    <p:ext uri="{DCECCB84-F9BA-43D5-87BE-67443E8EF086}">
      <p15:sldGuideLst xmlns:p15="http://schemas.microsoft.com/office/powerpoint/2012/main">
        <p15:guide id="1" pos="257">
          <p15:clr>
            <a:srgbClr val="FBAE40"/>
          </p15:clr>
        </p15:guide>
        <p15:guide id="2" pos="7423">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ags" Target="../tags/tag3.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ags" Target="../tags/tag2.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 Id="rId30"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407988" y="379498"/>
            <a:ext cx="11375997" cy="935994"/>
          </a:xfrm>
          <a:prstGeom prst="rect">
            <a:avLst/>
          </a:prstGeom>
        </p:spPr>
        <p:txBody>
          <a:bodyPr vert="horz" lIns="0" tIns="25200" rIns="91440" bIns="0" rtlCol="0" anchor="t" anchorCtr="0">
            <a:noAutofit/>
          </a:bodyPr>
          <a:lstStyle/>
          <a:p>
            <a:r>
              <a:rPr lang="en-US" noProof="0" dirty="0" err="1"/>
              <a:t>Titelmasterformat</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p:txBody>
      </p:sp>
      <p:sp>
        <p:nvSpPr>
          <p:cNvPr id="3" name="Textplatzhalter 2"/>
          <p:cNvSpPr>
            <a:spLocks noGrp="1"/>
          </p:cNvSpPr>
          <p:nvPr>
            <p:ph type="body" idx="1"/>
          </p:nvPr>
        </p:nvSpPr>
        <p:spPr>
          <a:xfrm>
            <a:off x="407987" y="1520791"/>
            <a:ext cx="11375997" cy="4572000"/>
          </a:xfrm>
          <a:prstGeom prst="rect">
            <a:avLst/>
          </a:prstGeom>
        </p:spPr>
        <p:txBody>
          <a:bodyPr vert="horz" lIns="0" tIns="18000" rIns="0" bIns="18000" rtlCol="0">
            <a:normAutofit/>
          </a:bodyPr>
          <a:lstStyle/>
          <a:p>
            <a:pPr lvl="0"/>
            <a:r>
              <a:rPr lang="en-US" noProof="0" dirty="0" err="1"/>
              <a:t>Textmasterformate</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Ebene</a:t>
            </a:r>
          </a:p>
          <a:p>
            <a:pPr lvl="2"/>
            <a:r>
              <a:rPr lang="en-US" noProof="0" dirty="0" err="1"/>
              <a:t>Dritte</a:t>
            </a:r>
            <a:r>
              <a:rPr lang="en-US" noProof="0" dirty="0"/>
              <a:t> Ebene</a:t>
            </a:r>
          </a:p>
          <a:p>
            <a:pPr lvl="3"/>
            <a:r>
              <a:rPr lang="en-US" noProof="0" dirty="0" err="1"/>
              <a:t>Vierte</a:t>
            </a:r>
            <a:r>
              <a:rPr lang="en-US" noProof="0" dirty="0"/>
              <a:t> Ebene</a:t>
            </a:r>
          </a:p>
          <a:p>
            <a:pPr lvl="4"/>
            <a:r>
              <a:rPr lang="en-US" noProof="0" dirty="0" err="1"/>
              <a:t>Fünfte</a:t>
            </a:r>
            <a:r>
              <a:rPr lang="en-US" noProof="0" dirty="0"/>
              <a:t> Ebene</a:t>
            </a:r>
          </a:p>
          <a:p>
            <a:pPr lvl="5"/>
            <a:r>
              <a:rPr lang="en-US" noProof="0" dirty="0" err="1"/>
              <a:t>Sechste</a:t>
            </a:r>
            <a:r>
              <a:rPr lang="en-US" noProof="0" dirty="0"/>
              <a:t> Ebene</a:t>
            </a:r>
          </a:p>
          <a:p>
            <a:pPr lvl="6"/>
            <a:r>
              <a:rPr lang="en-US" noProof="0" dirty="0" err="1"/>
              <a:t>Siebte</a:t>
            </a:r>
            <a:r>
              <a:rPr lang="en-US" noProof="0" dirty="0"/>
              <a:t> Ebene</a:t>
            </a:r>
          </a:p>
          <a:p>
            <a:pPr lvl="7"/>
            <a:r>
              <a:rPr lang="en-US" noProof="0" dirty="0" err="1"/>
              <a:t>Achte</a:t>
            </a:r>
            <a:r>
              <a:rPr lang="en-US" noProof="0" dirty="0"/>
              <a:t> Ebene</a:t>
            </a:r>
          </a:p>
          <a:p>
            <a:pPr lvl="8"/>
            <a:r>
              <a:rPr lang="en-US" noProof="0" dirty="0" err="1"/>
              <a:t>Neunte</a:t>
            </a:r>
            <a:r>
              <a:rPr lang="en-US" noProof="0" dirty="0"/>
              <a:t> Ebene</a:t>
            </a:r>
          </a:p>
        </p:txBody>
      </p:sp>
      <p:sp>
        <p:nvSpPr>
          <p:cNvPr id="24" name="Datumsplatzhalter 23"/>
          <p:cNvSpPr>
            <a:spLocks noGrp="1"/>
          </p:cNvSpPr>
          <p:nvPr>
            <p:ph type="dt" sz="half" idx="2"/>
          </p:nvPr>
        </p:nvSpPr>
        <p:spPr>
          <a:xfrm>
            <a:off x="9698400" y="6422400"/>
            <a:ext cx="972000" cy="150440"/>
          </a:xfrm>
          <a:prstGeom prst="rect">
            <a:avLst/>
          </a:prstGeom>
        </p:spPr>
        <p:txBody>
          <a:bodyPr vert="horz" wrap="none" lIns="0" tIns="0" rIns="0" bIns="0" rtlCol="0" anchor="ctr" anchorCtr="0"/>
          <a:lstStyle>
            <a:lvl1pPr algn="r">
              <a:defRPr sz="800">
                <a:solidFill>
                  <a:schemeClr val="tx1"/>
                </a:solidFill>
                <a:latin typeface="+mn-lt"/>
              </a:defRPr>
            </a:lvl1pPr>
          </a:lstStyle>
          <a:p>
            <a:r>
              <a:rPr lang="en-US"/>
              <a:t>08.12.2022</a:t>
            </a:r>
            <a:endParaRPr lang="en-US" dirty="0"/>
          </a:p>
        </p:txBody>
      </p:sp>
      <p:sp>
        <p:nvSpPr>
          <p:cNvPr id="26" name="Foliennummernplatzhalter 25"/>
          <p:cNvSpPr>
            <a:spLocks noGrp="1"/>
          </p:cNvSpPr>
          <p:nvPr>
            <p:ph type="sldNum" sz="quarter" idx="4"/>
          </p:nvPr>
        </p:nvSpPr>
        <p:spPr>
          <a:xfrm>
            <a:off x="11280576" y="6422400"/>
            <a:ext cx="503411" cy="150440"/>
          </a:xfrm>
          <a:prstGeom prst="rect">
            <a:avLst/>
          </a:prstGeom>
        </p:spPr>
        <p:txBody>
          <a:bodyPr vert="horz" wrap="none" lIns="0" tIns="0" rIns="0" bIns="0" rtlCol="0" anchor="ctr" anchorCtr="0"/>
          <a:lstStyle>
            <a:lvl1pPr algn="r">
              <a:defRPr sz="800" b="1">
                <a:solidFill>
                  <a:schemeClr val="tx1"/>
                </a:solidFill>
                <a:latin typeface="+mn-lt"/>
              </a:defRPr>
            </a:lvl1pPr>
          </a:lstStyle>
          <a:p>
            <a:fld id="{ADA48181-2C78-49CB-8C52-912A07842C2E}" type="slidenum">
              <a:rPr lang="en-US" smtClean="0"/>
              <a:pPr/>
              <a:t>‹#›</a:t>
            </a:fld>
            <a:endParaRPr lang="en-US" dirty="0"/>
          </a:p>
        </p:txBody>
      </p:sp>
      <p:sp>
        <p:nvSpPr>
          <p:cNvPr id="4" name="empower - DO NOT DELETE!!!"/>
          <p:cNvSpPr/>
          <p:nvPr>
            <p:custDataLst>
              <p:tags r:id="rId28"/>
            </p:custDataLst>
          </p:nvPr>
        </p:nvSpPr>
        <p:spPr>
          <a:xfrm>
            <a:off x="0" y="0"/>
            <a:ext cx="0" cy="0"/>
          </a:xfrm>
          <a:prstGeom prst="ellipse">
            <a:avLst/>
          </a:prstGeom>
          <a:solidFill>
            <a:schemeClr val="accent1"/>
          </a:solidFill>
          <a:ln w="95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en-US" sz="2133" dirty="0" err="1">
              <a:solidFill>
                <a:schemeClr val="bg2">
                  <a:lumMod val="10000"/>
                </a:schemeClr>
              </a:solidFill>
            </a:endParaRPr>
          </a:p>
        </p:txBody>
      </p:sp>
      <p:sp>
        <p:nvSpPr>
          <p:cNvPr id="16" name="empower - DO NOT DELETE!!!" hidden="1"/>
          <p:cNvSpPr/>
          <p:nvPr>
            <p:custDataLst>
              <p:tags r:id="rId29"/>
            </p:custDataLst>
          </p:nvPr>
        </p:nvSpPr>
        <p:spPr>
          <a:xfrm>
            <a:off x="0" y="0"/>
            <a:ext cx="0" cy="0"/>
          </a:xfrm>
          <a:prstGeom prst="ellipse">
            <a:avLst/>
          </a:prstGeom>
          <a:solidFill>
            <a:schemeClr val="accent1"/>
          </a:solidFill>
          <a:ln w="95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en-US" sz="2133" dirty="0" err="1">
              <a:solidFill>
                <a:schemeClr val="bg2">
                  <a:lumMod val="10000"/>
                </a:schemeClr>
              </a:solidFill>
            </a:endParaRPr>
          </a:p>
        </p:txBody>
      </p:sp>
      <p:sp>
        <p:nvSpPr>
          <p:cNvPr id="5" name="Fußzeilenplatzhalter 4">
            <a:extLst>
              <a:ext uri="{FF2B5EF4-FFF2-40B4-BE49-F238E27FC236}">
                <a16:creationId xmlns:a16="http://schemas.microsoft.com/office/drawing/2014/main" id="{27254704-E119-42D2-B731-CE591F07E024}"/>
              </a:ext>
            </a:extLst>
          </p:cNvPr>
          <p:cNvSpPr>
            <a:spLocks noGrp="1"/>
          </p:cNvSpPr>
          <p:nvPr>
            <p:ph type="ftr" sz="quarter" idx="3"/>
          </p:nvPr>
        </p:nvSpPr>
        <p:spPr>
          <a:xfrm>
            <a:off x="4836000" y="6422400"/>
            <a:ext cx="2520000" cy="150440"/>
          </a:xfrm>
          <a:prstGeom prst="rect">
            <a:avLst/>
          </a:prstGeom>
        </p:spPr>
        <p:txBody>
          <a:bodyPr vert="horz" lIns="0" tIns="0" rIns="0" bIns="0" rtlCol="0" anchor="ctr" anchorCtr="0"/>
          <a:lstStyle>
            <a:lvl1pPr algn="l">
              <a:defRPr sz="800">
                <a:solidFill>
                  <a:schemeClr val="tx1"/>
                </a:solidFill>
              </a:defRPr>
            </a:lvl1pPr>
          </a:lstStyle>
          <a:p>
            <a:r>
              <a:rPr lang="en-US"/>
              <a:t>Gan Zhen Yang © Continental AG </a:t>
            </a:r>
            <a:endParaRPr lang="en-US" dirty="0"/>
          </a:p>
        </p:txBody>
      </p:sp>
      <p:cxnSp>
        <p:nvCxnSpPr>
          <p:cNvPr id="11" name="Black Line">
            <a:extLst>
              <a:ext uri="{FF2B5EF4-FFF2-40B4-BE49-F238E27FC236}">
                <a16:creationId xmlns:a16="http://schemas.microsoft.com/office/drawing/2014/main" id="{E9378969-696F-42B5-9445-64508D338C85}"/>
              </a:ext>
            </a:extLst>
          </p:cNvPr>
          <p:cNvCxnSpPr>
            <a:cxnSpLocks/>
          </p:cNvCxnSpPr>
          <p:nvPr/>
        </p:nvCxnSpPr>
        <p:spPr>
          <a:xfrm>
            <a:off x="407987" y="6303600"/>
            <a:ext cx="11376000" cy="0"/>
          </a:xfrm>
          <a:prstGeom prst="line">
            <a:avLst/>
          </a:prstGeom>
          <a:ln w="4445">
            <a:solidFill>
              <a:schemeClr val="tx1"/>
            </a:solidFill>
          </a:ln>
        </p:spPr>
        <p:style>
          <a:lnRef idx="1">
            <a:schemeClr val="accent1"/>
          </a:lnRef>
          <a:fillRef idx="0">
            <a:schemeClr val="accent1"/>
          </a:fillRef>
          <a:effectRef idx="0">
            <a:schemeClr val="accent1"/>
          </a:effectRef>
          <a:fontRef idx="minor">
            <a:schemeClr val="tx1"/>
          </a:fontRef>
        </p:style>
      </p:cxnSp>
      <p:pic>
        <p:nvPicPr>
          <p:cNvPr id="12" name="LOGO">
            <a:extLst>
              <a:ext uri="{FF2B5EF4-FFF2-40B4-BE49-F238E27FC236}">
                <a16:creationId xmlns:a16="http://schemas.microsoft.com/office/drawing/2014/main" id="{3DBA5B3A-85CC-4C61-82AD-A382AD3B0038}"/>
              </a:ext>
            </a:extLst>
          </p:cNvPr>
          <p:cNvPicPr>
            <a:picLocks noChangeAspect="1"/>
          </p:cNvPicPr>
          <p:nvPr/>
        </p:nvPicPr>
        <p:blipFill>
          <a:blip r:embed="rId30">
            <a:extLst>
              <a:ext uri="{28A0092B-C50C-407E-A947-70E740481C1C}">
                <a14:useLocalDpi xmlns:a14="http://schemas.microsoft.com/office/drawing/2010/main" val="0"/>
              </a:ext>
            </a:extLst>
          </a:blip>
          <a:stretch>
            <a:fillRect/>
          </a:stretch>
        </p:blipFill>
        <p:spPr bwMode="black">
          <a:xfrm>
            <a:off x="324590" y="6336000"/>
            <a:ext cx="1054886" cy="324000"/>
          </a:xfrm>
          <a:prstGeom prst="rect">
            <a:avLst/>
          </a:prstGeom>
          <a:noFill/>
          <a:ln>
            <a:noFill/>
          </a:ln>
        </p:spPr>
      </p:pic>
      <p:sp>
        <p:nvSpPr>
          <p:cNvPr id="7" name="Textfeld 6">
            <a:extLst>
              <a:ext uri="{FF2B5EF4-FFF2-40B4-BE49-F238E27FC236}">
                <a16:creationId xmlns:a16="http://schemas.microsoft.com/office/drawing/2014/main" id="{384E6EF4-0DEF-4B88-A231-4F0F145D53C2}"/>
              </a:ext>
            </a:extLst>
          </p:cNvPr>
          <p:cNvSpPr txBox="1"/>
          <p:nvPr>
            <p:extLst>
              <p:ext uri="{1162E1C5-73C7-4A58-AE30-91384D911F3F}">
                <p184:classification xmlns:p184="http://schemas.microsoft.com/office/powerpoint/2018/4/main" val="ftr"/>
              </p:ext>
            </p:extLst>
          </p:nvPr>
        </p:nvSpPr>
        <p:spPr>
          <a:xfrm>
            <a:off x="5833237" y="6736080"/>
            <a:ext cx="369888" cy="121920"/>
          </a:xfrm>
          <a:prstGeom prst="rect">
            <a:avLst/>
          </a:prstGeom>
        </p:spPr>
        <p:txBody>
          <a:bodyPr horzOverflow="overflow" lIns="0" tIns="0" rIns="0" bIns="0">
            <a:spAutoFit/>
          </a:bodyPr>
          <a:lstStyle/>
          <a:p>
            <a:pPr algn="ctr"/>
            <a:r>
              <a:rPr lang="en-US" sz="800">
                <a:solidFill>
                  <a:srgbClr val="000000"/>
                </a:solidFill>
                <a:latin typeface="Arial" panose="020B0604020202020204" pitchFamily="34" charset="0"/>
                <a:cs typeface="Arial" panose="020B0604020202020204" pitchFamily="34" charset="0"/>
              </a:rPr>
              <a:t>Internal</a:t>
            </a:r>
            <a:endParaRPr lang="en-US" sz="800" dirty="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85191987"/>
      </p:ext>
    </p:extLst>
  </p:cSld>
  <p:clrMap bg1="lt1" tx1="dk1" bg2="lt2" tx2="dk2" accent1="accent1" accent2="accent2" accent3="accent3" accent4="accent4" accent5="accent5" accent6="accent6" hlink="hlink" folHlink="folHlink"/>
  <p:sldLayoutIdLst>
    <p:sldLayoutId id="2147483824" r:id="rId1"/>
    <p:sldLayoutId id="2147483825" r:id="rId2"/>
    <p:sldLayoutId id="2147483826" r:id="rId3"/>
    <p:sldLayoutId id="2147483827" r:id="rId4"/>
    <p:sldLayoutId id="2147483828" r:id="rId5"/>
    <p:sldLayoutId id="2147483829" r:id="rId6"/>
    <p:sldLayoutId id="2147483830" r:id="rId7"/>
    <p:sldLayoutId id="2147483831" r:id="rId8"/>
    <p:sldLayoutId id="2147483849" r:id="rId9"/>
    <p:sldLayoutId id="2147483832" r:id="rId10"/>
    <p:sldLayoutId id="2147483833" r:id="rId11"/>
    <p:sldLayoutId id="2147483834" r:id="rId12"/>
    <p:sldLayoutId id="2147483835" r:id="rId13"/>
    <p:sldLayoutId id="2147483836" r:id="rId14"/>
    <p:sldLayoutId id="2147483837" r:id="rId15"/>
    <p:sldLayoutId id="2147483838" r:id="rId16"/>
    <p:sldLayoutId id="2147483839" r:id="rId17"/>
    <p:sldLayoutId id="2147483840" r:id="rId18"/>
    <p:sldLayoutId id="2147483841" r:id="rId19"/>
    <p:sldLayoutId id="2147483842" r:id="rId20"/>
    <p:sldLayoutId id="2147483843" r:id="rId21"/>
    <p:sldLayoutId id="2147483844" r:id="rId22"/>
    <p:sldLayoutId id="2147483845" r:id="rId23"/>
    <p:sldLayoutId id="2147483846" r:id="rId24"/>
    <p:sldLayoutId id="2147483847" r:id="rId25"/>
    <p:sldLayoutId id="2147483848" r:id="rId26"/>
  </p:sldLayoutIdLst>
  <p:transition>
    <p:fade/>
  </p:transition>
  <p:hf hdr="0"/>
  <p:txStyles>
    <p:titleStyle>
      <a:lvl1pPr algn="l" defTabSz="1219170" rtl="0" eaLnBrk="1" latinLnBrk="0" hangingPunct="1">
        <a:lnSpc>
          <a:spcPct val="95000"/>
        </a:lnSpc>
        <a:spcBef>
          <a:spcPct val="0"/>
        </a:spcBef>
        <a:buNone/>
        <a:defRPr sz="3200" b="1" kern="1200">
          <a:solidFill>
            <a:schemeClr val="accent1"/>
          </a:solidFill>
          <a:latin typeface="+mj-lt"/>
          <a:ea typeface="+mj-ea"/>
          <a:cs typeface="Arial" pitchFamily="34" charset="0"/>
        </a:defRPr>
      </a:lvl1pPr>
    </p:titleStyle>
    <p:bodyStyle>
      <a:lvl1pPr marL="180975" indent="-180975"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1pPr>
      <a:lvl2pPr marL="360000" indent="-180975"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2pPr>
      <a:lvl3pPr marL="540000" indent="-180000"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3pPr>
      <a:lvl4pPr marL="720000" indent="-180975"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4pPr>
      <a:lvl5pPr marL="898525" indent="-180975"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5pPr>
      <a:lvl6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6pPr>
      <a:lvl7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7pPr>
      <a:lvl8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8pPr>
      <a:lvl9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19">
          <p15:clr>
            <a:srgbClr val="F26B43"/>
          </p15:clr>
        </p15:guide>
        <p15:guide id="2" pos="121">
          <p15:clr>
            <a:srgbClr val="F26B43"/>
          </p15:clr>
        </p15:guide>
        <p15:guide id="3" pos="7559">
          <p15:clr>
            <a:srgbClr val="F26B43"/>
          </p15:clr>
        </p15:guide>
        <p15:guide id="4" orient="horz" pos="420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2.mp4"/><Relationship Id="rId1" Type="http://schemas.openxmlformats.org/officeDocument/2006/relationships/video" Target="NULL" TargetMode="Externa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3.mp4"/><Relationship Id="rId1" Type="http://schemas.openxmlformats.org/officeDocument/2006/relationships/video" Target="NULL" TargetMode="Externa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4.mp4"/><Relationship Id="rId1" Type="http://schemas.openxmlformats.org/officeDocument/2006/relationships/video" Target="NULL" TargetMode="Externa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8" Type="http://schemas.openxmlformats.org/officeDocument/2006/relationships/image" Target="../media/image21.png"/><Relationship Id="rId3" Type="http://schemas.microsoft.com/office/2007/relationships/media" Target="../media/media6.mp4"/><Relationship Id="rId7" Type="http://schemas.openxmlformats.org/officeDocument/2006/relationships/image" Target="../media/image20.png"/><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notesSlide" Target="../notesSlides/notesSlide12.xml"/><Relationship Id="rId5" Type="http://schemas.openxmlformats.org/officeDocument/2006/relationships/slideLayout" Target="../slideLayouts/slideLayout7.xml"/><Relationship Id="rId4" Type="http://schemas.openxmlformats.org/officeDocument/2006/relationships/video" Target="../media/media6.mp4"/></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3.gif"/><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25.jpeg"/><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15.sv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ACBF431A-9E8B-F021-9D9B-9F5E56727EB0}"/>
              </a:ext>
            </a:extLst>
          </p:cNvPr>
          <p:cNvSpPr>
            <a:spLocks noGrp="1"/>
          </p:cNvSpPr>
          <p:nvPr>
            <p:ph type="ctrTitle"/>
          </p:nvPr>
        </p:nvSpPr>
        <p:spPr>
          <a:xfrm>
            <a:off x="479031" y="2560729"/>
            <a:ext cx="11232000" cy="540001"/>
          </a:xfrm>
        </p:spPr>
        <p:txBody>
          <a:bodyPr/>
          <a:lstStyle/>
          <a:p>
            <a:r>
              <a:rPr lang="en-US" sz="4800" dirty="0">
                <a:latin typeface="Bierstadt" panose="020B0004020202020204" pitchFamily="34" charset="0"/>
                <a:cs typeface="MoolBoran" panose="020F0502020204030204" pitchFamily="34" charset="0"/>
              </a:rPr>
              <a:t>Internship Reflection</a:t>
            </a:r>
          </a:p>
        </p:txBody>
      </p:sp>
      <p:sp>
        <p:nvSpPr>
          <p:cNvPr id="17" name="Subtitle 16">
            <a:extLst>
              <a:ext uri="{FF2B5EF4-FFF2-40B4-BE49-F238E27FC236}">
                <a16:creationId xmlns:a16="http://schemas.microsoft.com/office/drawing/2014/main" id="{B3108EE1-A390-35BF-F4FF-FC64B73E302E}"/>
              </a:ext>
            </a:extLst>
          </p:cNvPr>
          <p:cNvSpPr>
            <a:spLocks noGrp="1"/>
          </p:cNvSpPr>
          <p:nvPr>
            <p:ph type="subTitle" idx="1"/>
          </p:nvPr>
        </p:nvSpPr>
        <p:spPr>
          <a:xfrm>
            <a:off x="479031" y="3697580"/>
            <a:ext cx="11232000" cy="1675635"/>
          </a:xfrm>
        </p:spPr>
        <p:txBody>
          <a:bodyPr/>
          <a:lstStyle/>
          <a:p>
            <a:pPr marL="457200" indent="-457200">
              <a:buFont typeface="Arial" panose="020B0604020202020204" pitchFamily="34" charset="0"/>
              <a:buChar char="•"/>
            </a:pPr>
            <a:r>
              <a:rPr lang="en-US" sz="2400" dirty="0">
                <a:latin typeface="Bierstadt" panose="020B0004020202020204" pitchFamily="34" charset="0"/>
              </a:rPr>
              <a:t>Gan Zhen Yang</a:t>
            </a:r>
          </a:p>
          <a:p>
            <a:pPr marL="457200" indent="-457200">
              <a:buFont typeface="Arial" panose="020B0604020202020204" pitchFamily="34" charset="0"/>
              <a:buChar char="•"/>
            </a:pPr>
            <a:r>
              <a:rPr lang="en-US" sz="2400" dirty="0">
                <a:latin typeface="Bierstadt" panose="020B0004020202020204" pitchFamily="34" charset="0"/>
              </a:rPr>
              <a:t>Machine Learning and Robotics Intern</a:t>
            </a:r>
          </a:p>
          <a:p>
            <a:pPr marL="457200" indent="-457200">
              <a:buFont typeface="Arial" panose="020B0604020202020204" pitchFamily="34" charset="0"/>
              <a:buChar char="•"/>
            </a:pPr>
            <a:r>
              <a:rPr lang="en-US" sz="2400" dirty="0">
                <a:latin typeface="Bierstadt" panose="020B0004020202020204" pitchFamily="34" charset="0"/>
              </a:rPr>
              <a:t>NUS Year 2 Computer Engineering</a:t>
            </a:r>
          </a:p>
          <a:p>
            <a:pPr marL="457200" indent="-457200">
              <a:buFont typeface="Arial" panose="020B0604020202020204" pitchFamily="34" charset="0"/>
              <a:buChar char="•"/>
            </a:pPr>
            <a:r>
              <a:rPr lang="en-US" sz="2400" dirty="0">
                <a:latin typeface="Bierstadt" panose="020B0004020202020204" pitchFamily="34" charset="0"/>
              </a:rPr>
              <a:t>8</a:t>
            </a:r>
            <a:r>
              <a:rPr lang="en-US" sz="2400" baseline="30000" dirty="0">
                <a:latin typeface="Bierstadt" panose="020B0004020202020204" pitchFamily="34" charset="0"/>
              </a:rPr>
              <a:t>th</a:t>
            </a:r>
            <a:r>
              <a:rPr lang="en-US" sz="2400" dirty="0">
                <a:latin typeface="Bierstadt" panose="020B0004020202020204" pitchFamily="34" charset="0"/>
              </a:rPr>
              <a:t> May 2023 - 28</a:t>
            </a:r>
            <a:r>
              <a:rPr lang="en-US" sz="2400" baseline="30000" dirty="0">
                <a:latin typeface="Bierstadt" panose="020B0004020202020204" pitchFamily="34" charset="0"/>
              </a:rPr>
              <a:t>th</a:t>
            </a:r>
            <a:r>
              <a:rPr lang="en-US" sz="2400" dirty="0">
                <a:latin typeface="Bierstadt" panose="020B0004020202020204" pitchFamily="34" charset="0"/>
              </a:rPr>
              <a:t> July 2023</a:t>
            </a:r>
          </a:p>
        </p:txBody>
      </p:sp>
      <p:sp>
        <p:nvSpPr>
          <p:cNvPr id="20" name="Text Placeholder 19">
            <a:extLst>
              <a:ext uri="{FF2B5EF4-FFF2-40B4-BE49-F238E27FC236}">
                <a16:creationId xmlns:a16="http://schemas.microsoft.com/office/drawing/2014/main" id="{69A84F19-AC6B-1FDC-4244-E6E2BCF4ACD3}"/>
              </a:ext>
            </a:extLst>
          </p:cNvPr>
          <p:cNvSpPr>
            <a:spLocks noGrp="1"/>
          </p:cNvSpPr>
          <p:nvPr>
            <p:ph type="body" sz="quarter" idx="12"/>
          </p:nvPr>
        </p:nvSpPr>
        <p:spPr/>
        <p:txBody>
          <a:bodyPr/>
          <a:lstStyle/>
          <a:p>
            <a:endParaRPr lang="en-US" dirty="0"/>
          </a:p>
        </p:txBody>
      </p:sp>
      <p:sp>
        <p:nvSpPr>
          <p:cNvPr id="14" name="Date Placeholder 13">
            <a:extLst>
              <a:ext uri="{FF2B5EF4-FFF2-40B4-BE49-F238E27FC236}">
                <a16:creationId xmlns:a16="http://schemas.microsoft.com/office/drawing/2014/main" id="{F6C493FA-4A56-E059-5F1A-10F63E944CE5}"/>
              </a:ext>
            </a:extLst>
          </p:cNvPr>
          <p:cNvSpPr>
            <a:spLocks noGrp="1"/>
          </p:cNvSpPr>
          <p:nvPr>
            <p:ph type="dt" sz="half" idx="13"/>
          </p:nvPr>
        </p:nvSpPr>
        <p:spPr/>
        <p:txBody>
          <a:bodyPr/>
          <a:lstStyle/>
          <a:p>
            <a:r>
              <a:rPr lang="de-DE"/>
              <a:t>08.12.2022</a:t>
            </a:r>
            <a:endParaRPr lang="de-DE" dirty="0"/>
          </a:p>
        </p:txBody>
      </p:sp>
      <p:sp>
        <p:nvSpPr>
          <p:cNvPr id="15" name="Footer Placeholder 14">
            <a:extLst>
              <a:ext uri="{FF2B5EF4-FFF2-40B4-BE49-F238E27FC236}">
                <a16:creationId xmlns:a16="http://schemas.microsoft.com/office/drawing/2014/main" id="{76652AB9-2B27-BA59-74D0-F265594CA965}"/>
              </a:ext>
            </a:extLst>
          </p:cNvPr>
          <p:cNvSpPr>
            <a:spLocks noGrp="1"/>
          </p:cNvSpPr>
          <p:nvPr>
            <p:ph type="ftr" sz="quarter" idx="14"/>
          </p:nvPr>
        </p:nvSpPr>
        <p:spPr/>
        <p:txBody>
          <a:bodyPr/>
          <a:lstStyle/>
          <a:p>
            <a:r>
              <a:rPr lang="de-DE"/>
              <a:t>Gan Zhen Yang © Continental AG </a:t>
            </a:r>
            <a:endParaRPr lang="de-DE" dirty="0"/>
          </a:p>
        </p:txBody>
      </p:sp>
      <p:sp>
        <p:nvSpPr>
          <p:cNvPr id="13" name="Slide Number Placeholder 12">
            <a:extLst>
              <a:ext uri="{FF2B5EF4-FFF2-40B4-BE49-F238E27FC236}">
                <a16:creationId xmlns:a16="http://schemas.microsoft.com/office/drawing/2014/main" id="{1F4C833E-E443-66F8-0FF1-F7155CFB0B63}"/>
              </a:ext>
            </a:extLst>
          </p:cNvPr>
          <p:cNvSpPr>
            <a:spLocks noGrp="1"/>
          </p:cNvSpPr>
          <p:nvPr>
            <p:ph type="sldNum" sz="quarter" idx="15"/>
          </p:nvPr>
        </p:nvSpPr>
        <p:spPr/>
        <p:txBody>
          <a:bodyPr/>
          <a:lstStyle/>
          <a:p>
            <a:fld id="{ADA48181-2C78-49CB-8C52-912A07842C2E}" type="slidenum">
              <a:rPr lang="de-DE" smtClean="0"/>
              <a:pPr/>
              <a:t>1</a:t>
            </a:fld>
            <a:endParaRPr lang="de-DE" dirty="0"/>
          </a:p>
        </p:txBody>
      </p:sp>
      <p:grpSp>
        <p:nvGrpSpPr>
          <p:cNvPr id="8" name="Group 7">
            <a:extLst>
              <a:ext uri="{FF2B5EF4-FFF2-40B4-BE49-F238E27FC236}">
                <a16:creationId xmlns:a16="http://schemas.microsoft.com/office/drawing/2014/main" id="{DF02E78F-88D1-9C13-5729-7DEA8E00DB46}"/>
              </a:ext>
            </a:extLst>
          </p:cNvPr>
          <p:cNvGrpSpPr/>
          <p:nvPr/>
        </p:nvGrpSpPr>
        <p:grpSpPr>
          <a:xfrm>
            <a:off x="7608168" y="1196752"/>
            <a:ext cx="3888432" cy="4716524"/>
            <a:chOff x="7500156" y="438969"/>
            <a:chExt cx="3888432" cy="4716524"/>
          </a:xfrm>
        </p:grpSpPr>
        <p:pic>
          <p:nvPicPr>
            <p:cNvPr id="3" name="Picture 2" descr="A person standing in front of a building&#10;&#10;Description automatically generated">
              <a:extLst>
                <a:ext uri="{FF2B5EF4-FFF2-40B4-BE49-F238E27FC236}">
                  <a16:creationId xmlns:a16="http://schemas.microsoft.com/office/drawing/2014/main" id="{A96A689E-0219-C1F4-DB0F-1AEF80653303}"/>
                </a:ext>
              </a:extLst>
            </p:cNvPr>
            <p:cNvPicPr>
              <a:picLocks noChangeAspect="1"/>
            </p:cNvPicPr>
            <p:nvPr/>
          </p:nvPicPr>
          <p:blipFill rotWithShape="1">
            <a:blip r:embed="rId3"/>
            <a:srcRect l="25596" t="20371" r="20600" b="30682"/>
            <a:stretch/>
          </p:blipFill>
          <p:spPr>
            <a:xfrm>
              <a:off x="7500156" y="438969"/>
              <a:ext cx="3888432" cy="4716524"/>
            </a:xfrm>
            <a:prstGeom prst="rect">
              <a:avLst/>
            </a:prstGeom>
          </p:spPr>
        </p:pic>
        <p:pic>
          <p:nvPicPr>
            <p:cNvPr id="7" name="Picture 6" descr="A person in a blue jacket&#10;&#10;Description automatically generated">
              <a:extLst>
                <a:ext uri="{FF2B5EF4-FFF2-40B4-BE49-F238E27FC236}">
                  <a16:creationId xmlns:a16="http://schemas.microsoft.com/office/drawing/2014/main" id="{BED4FA09-2891-AA3E-9692-5CA1C07FC432}"/>
                </a:ext>
              </a:extLst>
            </p:cNvPr>
            <p:cNvPicPr>
              <a:picLocks noChangeAspect="1"/>
            </p:cNvPicPr>
            <p:nvPr/>
          </p:nvPicPr>
          <p:blipFill rotWithShape="1">
            <a:blip r:embed="rId4"/>
            <a:srcRect t="-231" b="53703"/>
            <a:stretch/>
          </p:blipFill>
          <p:spPr>
            <a:xfrm>
              <a:off x="8391856" y="2068150"/>
              <a:ext cx="2016224" cy="3087343"/>
            </a:xfrm>
            <a:prstGeom prst="rect">
              <a:avLst/>
            </a:prstGeom>
          </p:spPr>
        </p:pic>
      </p:grpSp>
    </p:spTree>
    <p:extLst>
      <p:ext uri="{BB962C8B-B14F-4D97-AF65-F5344CB8AC3E}">
        <p14:creationId xmlns:p14="http://schemas.microsoft.com/office/powerpoint/2010/main" val="3903850411"/>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855DF9E-676C-D51D-4864-55BA9F7D9F94}"/>
              </a:ext>
            </a:extLst>
          </p:cNvPr>
          <p:cNvSpPr>
            <a:spLocks noGrp="1"/>
          </p:cNvSpPr>
          <p:nvPr>
            <p:ph type="title"/>
          </p:nvPr>
        </p:nvSpPr>
        <p:spPr/>
        <p:txBody>
          <a:bodyPr anchor="ctr"/>
          <a:lstStyle/>
          <a:p>
            <a:r>
              <a:rPr lang="en-US" dirty="0">
                <a:latin typeface="Bierstadt" panose="020B0004020202020204" pitchFamily="34" charset="0"/>
              </a:rPr>
              <a:t>Proposed Neural Network Structure</a:t>
            </a:r>
            <a:endParaRPr lang="en-MY" dirty="0"/>
          </a:p>
        </p:txBody>
      </p:sp>
      <p:sp>
        <p:nvSpPr>
          <p:cNvPr id="5" name="Footer Placeholder 4">
            <a:extLst>
              <a:ext uri="{FF2B5EF4-FFF2-40B4-BE49-F238E27FC236}">
                <a16:creationId xmlns:a16="http://schemas.microsoft.com/office/drawing/2014/main" id="{6442E4D1-18C5-5DD3-84A5-01E2FC7108A7}"/>
              </a:ext>
            </a:extLst>
          </p:cNvPr>
          <p:cNvSpPr>
            <a:spLocks noGrp="1"/>
          </p:cNvSpPr>
          <p:nvPr>
            <p:ph type="ftr" sz="quarter" idx="15"/>
          </p:nvPr>
        </p:nvSpPr>
        <p:spPr/>
        <p:txBody>
          <a:bodyPr/>
          <a:lstStyle/>
          <a:p>
            <a:r>
              <a:rPr lang="de-DE"/>
              <a:t>Gan Zhen Yang © Continental AG </a:t>
            </a:r>
            <a:endParaRPr lang="de-DE" dirty="0"/>
          </a:p>
        </p:txBody>
      </p:sp>
      <p:sp>
        <p:nvSpPr>
          <p:cNvPr id="6" name="Slide Number Placeholder 5">
            <a:extLst>
              <a:ext uri="{FF2B5EF4-FFF2-40B4-BE49-F238E27FC236}">
                <a16:creationId xmlns:a16="http://schemas.microsoft.com/office/drawing/2014/main" id="{CFA8677D-B0EC-4AE1-C1F4-DB32EA48B95D}"/>
              </a:ext>
            </a:extLst>
          </p:cNvPr>
          <p:cNvSpPr>
            <a:spLocks noGrp="1"/>
          </p:cNvSpPr>
          <p:nvPr>
            <p:ph type="sldNum" sz="quarter" idx="16"/>
          </p:nvPr>
        </p:nvSpPr>
        <p:spPr/>
        <p:txBody>
          <a:bodyPr/>
          <a:lstStyle/>
          <a:p>
            <a:fld id="{ADA48181-2C78-49CB-8C52-912A07842C2E}" type="slidenum">
              <a:rPr lang="de-DE" smtClean="0"/>
              <a:pPr/>
              <a:t>10</a:t>
            </a:fld>
            <a:endParaRPr lang="de-DE" dirty="0"/>
          </a:p>
        </p:txBody>
      </p:sp>
      <p:pic>
        <p:nvPicPr>
          <p:cNvPr id="7" name="Content Placeholder 6">
            <a:extLst>
              <a:ext uri="{FF2B5EF4-FFF2-40B4-BE49-F238E27FC236}">
                <a16:creationId xmlns:a16="http://schemas.microsoft.com/office/drawing/2014/main" id="{C7E963B4-B80E-47C6-261B-DCD7EC82AA86}"/>
              </a:ext>
            </a:extLst>
          </p:cNvPr>
          <p:cNvPicPr>
            <a:picLocks noGrp="1" noChangeAspect="1"/>
          </p:cNvPicPr>
          <p:nvPr>
            <p:ph sz="quarter" idx="13"/>
          </p:nvPr>
        </p:nvPicPr>
        <p:blipFill>
          <a:blip r:embed="rId3"/>
          <a:stretch>
            <a:fillRect/>
          </a:stretch>
        </p:blipFill>
        <p:spPr>
          <a:xfrm>
            <a:off x="1661286" y="1445257"/>
            <a:ext cx="8885112" cy="3967485"/>
          </a:xfrm>
        </p:spPr>
      </p:pic>
      <p:sp>
        <p:nvSpPr>
          <p:cNvPr id="9" name="Rectangle 8">
            <a:extLst>
              <a:ext uri="{FF2B5EF4-FFF2-40B4-BE49-F238E27FC236}">
                <a16:creationId xmlns:a16="http://schemas.microsoft.com/office/drawing/2014/main" id="{9D891C1A-8250-3AA2-5C75-A032779FD360}"/>
              </a:ext>
            </a:extLst>
          </p:cNvPr>
          <p:cNvSpPr/>
          <p:nvPr/>
        </p:nvSpPr>
        <p:spPr>
          <a:xfrm>
            <a:off x="1991544" y="3598915"/>
            <a:ext cx="1332148" cy="668637"/>
          </a:xfrm>
          <a:prstGeom prst="rect">
            <a:avLst/>
          </a:prstGeom>
          <a:solidFill>
            <a:srgbClr val="EA9999"/>
          </a:solidFill>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r>
              <a:rPr lang="en-US" sz="2000" b="1" i="0" u="none" baseline="0" dirty="0">
                <a:solidFill>
                  <a:srgbClr val="181818"/>
                </a:solidFill>
                <a:latin typeface="Bierstadt" panose="020B0004020202020204" pitchFamily="34" charset="0"/>
              </a:rPr>
              <a:t>Laser scan</a:t>
            </a:r>
          </a:p>
        </p:txBody>
      </p:sp>
      <p:sp>
        <p:nvSpPr>
          <p:cNvPr id="12" name="Rectangle 11">
            <a:extLst>
              <a:ext uri="{FF2B5EF4-FFF2-40B4-BE49-F238E27FC236}">
                <a16:creationId xmlns:a16="http://schemas.microsoft.com/office/drawing/2014/main" id="{DBE4187D-CA5A-6087-658A-02263B071F55}"/>
              </a:ext>
            </a:extLst>
          </p:cNvPr>
          <p:cNvSpPr/>
          <p:nvPr/>
        </p:nvSpPr>
        <p:spPr>
          <a:xfrm>
            <a:off x="4169926" y="3892769"/>
            <a:ext cx="1332148" cy="668637"/>
          </a:xfrm>
          <a:prstGeom prst="rect">
            <a:avLst/>
          </a:prstGeom>
          <a:solidFill>
            <a:srgbClr val="EA9999"/>
          </a:solidFill>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r>
              <a:rPr lang="en-US" sz="2000" b="1" i="0" u="none" baseline="0" dirty="0" err="1">
                <a:solidFill>
                  <a:srgbClr val="181818"/>
                </a:solidFill>
                <a:latin typeface="Bierstadt" panose="020B0004020202020204" pitchFamily="34" charset="0"/>
              </a:rPr>
              <a:t>Dist</a:t>
            </a:r>
            <a:r>
              <a:rPr lang="en-US" sz="2000" b="1" i="0" u="none" baseline="0" dirty="0">
                <a:solidFill>
                  <a:srgbClr val="181818"/>
                </a:solidFill>
                <a:latin typeface="Bierstadt" panose="020B0004020202020204" pitchFamily="34" charset="0"/>
              </a:rPr>
              <a:t> to goal</a:t>
            </a:r>
          </a:p>
        </p:txBody>
      </p:sp>
      <p:sp>
        <p:nvSpPr>
          <p:cNvPr id="13" name="Rectangle 12">
            <a:extLst>
              <a:ext uri="{FF2B5EF4-FFF2-40B4-BE49-F238E27FC236}">
                <a16:creationId xmlns:a16="http://schemas.microsoft.com/office/drawing/2014/main" id="{FFC01DBF-70F5-1BCE-CB0E-61CADC7C1623}"/>
              </a:ext>
            </a:extLst>
          </p:cNvPr>
          <p:cNvSpPr/>
          <p:nvPr/>
        </p:nvSpPr>
        <p:spPr>
          <a:xfrm>
            <a:off x="4169926" y="4668574"/>
            <a:ext cx="1332148" cy="668637"/>
          </a:xfrm>
          <a:prstGeom prst="rect">
            <a:avLst/>
          </a:prstGeom>
          <a:solidFill>
            <a:srgbClr val="EA9999"/>
          </a:solidFill>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r>
              <a:rPr lang="en-US" sz="2000" b="1" i="0" u="none" baseline="0" dirty="0">
                <a:solidFill>
                  <a:srgbClr val="181818"/>
                </a:solidFill>
                <a:latin typeface="Bierstadt" panose="020B0004020202020204" pitchFamily="34" charset="0"/>
              </a:rPr>
              <a:t>Robot velocity</a:t>
            </a:r>
          </a:p>
        </p:txBody>
      </p:sp>
    </p:spTree>
    <p:extLst>
      <p:ext uri="{BB962C8B-B14F-4D97-AF65-F5344CB8AC3E}">
        <p14:creationId xmlns:p14="http://schemas.microsoft.com/office/powerpoint/2010/main" val="4261165999"/>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855DF9E-676C-D51D-4864-55BA9F7D9F94}"/>
              </a:ext>
            </a:extLst>
          </p:cNvPr>
          <p:cNvSpPr>
            <a:spLocks noGrp="1"/>
          </p:cNvSpPr>
          <p:nvPr>
            <p:ph type="title"/>
          </p:nvPr>
        </p:nvSpPr>
        <p:spPr/>
        <p:txBody>
          <a:bodyPr anchor="ctr"/>
          <a:lstStyle/>
          <a:p>
            <a:r>
              <a:rPr lang="en-US" dirty="0">
                <a:latin typeface="Bierstadt" panose="020B0004020202020204" pitchFamily="34" charset="0"/>
              </a:rPr>
              <a:t>Reward Design</a:t>
            </a:r>
            <a:endParaRPr lang="en-MY" dirty="0"/>
          </a:p>
        </p:txBody>
      </p:sp>
      <p:sp>
        <p:nvSpPr>
          <p:cNvPr id="5" name="Footer Placeholder 4">
            <a:extLst>
              <a:ext uri="{FF2B5EF4-FFF2-40B4-BE49-F238E27FC236}">
                <a16:creationId xmlns:a16="http://schemas.microsoft.com/office/drawing/2014/main" id="{6442E4D1-18C5-5DD3-84A5-01E2FC7108A7}"/>
              </a:ext>
            </a:extLst>
          </p:cNvPr>
          <p:cNvSpPr>
            <a:spLocks noGrp="1"/>
          </p:cNvSpPr>
          <p:nvPr>
            <p:ph type="ftr" sz="quarter" idx="15"/>
          </p:nvPr>
        </p:nvSpPr>
        <p:spPr/>
        <p:txBody>
          <a:bodyPr/>
          <a:lstStyle/>
          <a:p>
            <a:r>
              <a:rPr lang="de-DE"/>
              <a:t>Gan Zhen Yang © Continental AG </a:t>
            </a:r>
            <a:endParaRPr lang="de-DE" dirty="0"/>
          </a:p>
        </p:txBody>
      </p:sp>
      <p:sp>
        <p:nvSpPr>
          <p:cNvPr id="6" name="Slide Number Placeholder 5">
            <a:extLst>
              <a:ext uri="{FF2B5EF4-FFF2-40B4-BE49-F238E27FC236}">
                <a16:creationId xmlns:a16="http://schemas.microsoft.com/office/drawing/2014/main" id="{CFA8677D-B0EC-4AE1-C1F4-DB32EA48B95D}"/>
              </a:ext>
            </a:extLst>
          </p:cNvPr>
          <p:cNvSpPr>
            <a:spLocks noGrp="1"/>
          </p:cNvSpPr>
          <p:nvPr>
            <p:ph type="sldNum" sz="quarter" idx="16"/>
          </p:nvPr>
        </p:nvSpPr>
        <p:spPr/>
        <p:txBody>
          <a:bodyPr/>
          <a:lstStyle/>
          <a:p>
            <a:fld id="{ADA48181-2C78-49CB-8C52-912A07842C2E}" type="slidenum">
              <a:rPr lang="de-DE" smtClean="0"/>
              <a:pPr/>
              <a:t>11</a:t>
            </a:fld>
            <a:endParaRPr lang="de-DE" dirty="0"/>
          </a:p>
        </p:txBody>
      </p:sp>
      <p:sp>
        <p:nvSpPr>
          <p:cNvPr id="8" name="Content Placeholder 7">
            <a:extLst>
              <a:ext uri="{FF2B5EF4-FFF2-40B4-BE49-F238E27FC236}">
                <a16:creationId xmlns:a16="http://schemas.microsoft.com/office/drawing/2014/main" id="{06EFCC35-0836-6466-4203-CC54FE63CE8F}"/>
              </a:ext>
            </a:extLst>
          </p:cNvPr>
          <p:cNvSpPr>
            <a:spLocks noGrp="1"/>
          </p:cNvSpPr>
          <p:nvPr>
            <p:ph sz="quarter" idx="13"/>
          </p:nvPr>
        </p:nvSpPr>
        <p:spPr/>
        <p:txBody>
          <a:bodyPr/>
          <a:lstStyle/>
          <a:p>
            <a:endParaRPr lang="en-US" dirty="0"/>
          </a:p>
        </p:txBody>
      </p:sp>
      <p:sp>
        <p:nvSpPr>
          <p:cNvPr id="9" name="Rectangle: Rounded Corners 8">
            <a:extLst>
              <a:ext uri="{FF2B5EF4-FFF2-40B4-BE49-F238E27FC236}">
                <a16:creationId xmlns:a16="http://schemas.microsoft.com/office/drawing/2014/main" id="{AFE8C695-B94E-24F9-F7E7-7C6DD4795655}"/>
              </a:ext>
            </a:extLst>
          </p:cNvPr>
          <p:cNvSpPr/>
          <p:nvPr/>
        </p:nvSpPr>
        <p:spPr>
          <a:xfrm>
            <a:off x="2744173" y="1935235"/>
            <a:ext cx="2592288" cy="1493765"/>
          </a:xfrm>
          <a:prstGeom prst="roundRect">
            <a:avLst/>
          </a:prstGeom>
          <a:solidFill>
            <a:schemeClr val="accent4">
              <a:lumMod val="60000"/>
              <a:lumOff val="40000"/>
            </a:schemeClr>
          </a:solidFill>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r>
              <a:rPr lang="en-US" sz="3200" b="1" i="0" u="none" baseline="0" dirty="0">
                <a:solidFill>
                  <a:srgbClr val="181818"/>
                </a:solidFill>
                <a:latin typeface="Bierstadt" panose="020B0004020202020204" pitchFamily="34" charset="0"/>
              </a:rPr>
              <a:t>Goal reaching </a:t>
            </a:r>
            <a:r>
              <a:rPr lang="en-US" sz="3200" b="1" dirty="0">
                <a:solidFill>
                  <a:srgbClr val="181818"/>
                </a:solidFill>
                <a:latin typeface="Bierstadt" panose="020B0004020202020204" pitchFamily="34" charset="0"/>
              </a:rPr>
              <a:t>r</a:t>
            </a:r>
            <a:r>
              <a:rPr lang="en-US" sz="3200" b="1" i="0" u="none" baseline="0" dirty="0">
                <a:solidFill>
                  <a:srgbClr val="181818"/>
                </a:solidFill>
                <a:latin typeface="Bierstadt" panose="020B0004020202020204" pitchFamily="34" charset="0"/>
              </a:rPr>
              <a:t>eward</a:t>
            </a:r>
            <a:endParaRPr lang="en-MY" sz="3200" b="1" i="0" u="none" baseline="0" dirty="0">
              <a:solidFill>
                <a:srgbClr val="181818"/>
              </a:solidFill>
              <a:latin typeface="Bierstadt" panose="020B0004020202020204" pitchFamily="34" charset="0"/>
            </a:endParaRPr>
          </a:p>
        </p:txBody>
      </p:sp>
      <p:sp>
        <p:nvSpPr>
          <p:cNvPr id="10" name="Rectangle: Rounded Corners 9">
            <a:extLst>
              <a:ext uri="{FF2B5EF4-FFF2-40B4-BE49-F238E27FC236}">
                <a16:creationId xmlns:a16="http://schemas.microsoft.com/office/drawing/2014/main" id="{1DDDFA88-69CD-5B26-B52F-B94D5D2F1AA2}"/>
              </a:ext>
            </a:extLst>
          </p:cNvPr>
          <p:cNvSpPr/>
          <p:nvPr/>
        </p:nvSpPr>
        <p:spPr>
          <a:xfrm>
            <a:off x="6551700" y="1915025"/>
            <a:ext cx="2592288" cy="1493765"/>
          </a:xfrm>
          <a:prstGeom prst="roundRect">
            <a:avLst/>
          </a:prstGeom>
          <a:solidFill>
            <a:schemeClr val="accent4">
              <a:lumMod val="60000"/>
              <a:lumOff val="40000"/>
            </a:schemeClr>
          </a:solidFill>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r>
              <a:rPr lang="en-US" sz="3200" b="1" i="0" u="none" baseline="0" dirty="0">
                <a:solidFill>
                  <a:srgbClr val="181818"/>
                </a:solidFill>
                <a:latin typeface="Bierstadt" panose="020B0004020202020204" pitchFamily="34" charset="0"/>
              </a:rPr>
              <a:t>Time Penalty</a:t>
            </a:r>
            <a:endParaRPr lang="en-MY" sz="3200" b="1" i="0" u="none" baseline="0" dirty="0">
              <a:solidFill>
                <a:srgbClr val="181818"/>
              </a:solidFill>
              <a:latin typeface="Bierstadt" panose="020B0004020202020204" pitchFamily="34" charset="0"/>
            </a:endParaRPr>
          </a:p>
        </p:txBody>
      </p:sp>
      <p:sp>
        <p:nvSpPr>
          <p:cNvPr id="11" name="Rectangle: Rounded Corners 10">
            <a:extLst>
              <a:ext uri="{FF2B5EF4-FFF2-40B4-BE49-F238E27FC236}">
                <a16:creationId xmlns:a16="http://schemas.microsoft.com/office/drawing/2014/main" id="{533AEF72-6671-7283-FAE6-869F193E36FE}"/>
              </a:ext>
            </a:extLst>
          </p:cNvPr>
          <p:cNvSpPr/>
          <p:nvPr/>
        </p:nvSpPr>
        <p:spPr>
          <a:xfrm>
            <a:off x="2744173" y="4093704"/>
            <a:ext cx="2592288" cy="1493765"/>
          </a:xfrm>
          <a:prstGeom prst="roundRect">
            <a:avLst/>
          </a:prstGeom>
          <a:solidFill>
            <a:schemeClr val="accent4">
              <a:lumMod val="60000"/>
              <a:lumOff val="40000"/>
            </a:schemeClr>
          </a:solidFill>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r>
              <a:rPr lang="en-US" sz="3200" b="1" i="0" u="none" baseline="0" dirty="0">
                <a:solidFill>
                  <a:srgbClr val="181818"/>
                </a:solidFill>
                <a:latin typeface="Bierstadt" panose="020B0004020202020204" pitchFamily="34" charset="0"/>
              </a:rPr>
              <a:t>Collision Penalty</a:t>
            </a:r>
            <a:endParaRPr lang="en-MY" sz="3200" b="1" i="0" u="none" baseline="0" dirty="0">
              <a:solidFill>
                <a:srgbClr val="181818"/>
              </a:solidFill>
              <a:latin typeface="Bierstadt" panose="020B0004020202020204" pitchFamily="34" charset="0"/>
            </a:endParaRPr>
          </a:p>
        </p:txBody>
      </p:sp>
      <p:sp>
        <p:nvSpPr>
          <p:cNvPr id="12" name="Rectangle: Rounded Corners 11">
            <a:extLst>
              <a:ext uri="{FF2B5EF4-FFF2-40B4-BE49-F238E27FC236}">
                <a16:creationId xmlns:a16="http://schemas.microsoft.com/office/drawing/2014/main" id="{0D11D1CE-CFC9-ADB3-7F8D-5412834432FD}"/>
              </a:ext>
            </a:extLst>
          </p:cNvPr>
          <p:cNvSpPr/>
          <p:nvPr/>
        </p:nvSpPr>
        <p:spPr>
          <a:xfrm>
            <a:off x="6557075" y="4110311"/>
            <a:ext cx="2592288" cy="1493765"/>
          </a:xfrm>
          <a:prstGeom prst="roundRect">
            <a:avLst/>
          </a:prstGeom>
          <a:solidFill>
            <a:srgbClr val="EA9999"/>
          </a:solidFill>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r>
              <a:rPr lang="en-US" sz="3200" b="1" i="0" u="none" baseline="0" dirty="0">
                <a:solidFill>
                  <a:srgbClr val="181818"/>
                </a:solidFill>
                <a:latin typeface="Bierstadt" panose="020B0004020202020204" pitchFamily="34" charset="0"/>
              </a:rPr>
              <a:t>Distance to goal reward</a:t>
            </a:r>
            <a:endParaRPr lang="en-MY" sz="3200" b="1" i="0" u="none" baseline="0" dirty="0">
              <a:solidFill>
                <a:srgbClr val="181818"/>
              </a:solidFill>
              <a:latin typeface="Bierstadt" panose="020B0004020202020204" pitchFamily="34" charset="0"/>
            </a:endParaRPr>
          </a:p>
        </p:txBody>
      </p:sp>
    </p:spTree>
    <p:extLst>
      <p:ext uri="{BB962C8B-B14F-4D97-AF65-F5344CB8AC3E}">
        <p14:creationId xmlns:p14="http://schemas.microsoft.com/office/powerpoint/2010/main" val="182990705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bandicam 2023-06-09 15-06-01-330">
            <a:hlinkClick r:id="" action="ppaction://media"/>
            <a:extLst>
              <a:ext uri="{FF2B5EF4-FFF2-40B4-BE49-F238E27FC236}">
                <a16:creationId xmlns:a16="http://schemas.microsoft.com/office/drawing/2014/main" id="{55518629-A476-34C0-58B3-597D355AACD5}"/>
              </a:ext>
            </a:extLst>
          </p:cNvPr>
          <p:cNvPicPr>
            <a:picLocks noGrp="1" noChangeAspect="1"/>
          </p:cNvPicPr>
          <p:nvPr>
            <p:ph sz="quarter" idx="13"/>
            <a:videoFile r:link="rId1"/>
            <p:extLst>
              <p:ext uri="{DAA4B4D4-6D71-4841-9C94-3DE7FCFB9230}">
                <p14:media xmlns:p14="http://schemas.microsoft.com/office/powerpoint/2010/main" r:embed="rId2">
                  <p14:trim st="1098" end="5207"/>
                </p14:media>
              </p:ext>
            </p:extLst>
          </p:nvPr>
        </p:nvPicPr>
        <p:blipFill rotWithShape="1">
          <a:blip r:embed="rId4"/>
          <a:srcRect l="9056" t="12815" r="18473" b="11586"/>
          <a:stretch/>
        </p:blipFill>
        <p:spPr>
          <a:xfrm>
            <a:off x="1991544" y="1430250"/>
            <a:ext cx="8208912" cy="4816781"/>
          </a:xfrm>
        </p:spPr>
      </p:pic>
      <p:sp>
        <p:nvSpPr>
          <p:cNvPr id="3" name="Title 2">
            <a:extLst>
              <a:ext uri="{FF2B5EF4-FFF2-40B4-BE49-F238E27FC236}">
                <a16:creationId xmlns:a16="http://schemas.microsoft.com/office/drawing/2014/main" id="{8A29E682-E7EC-EE56-BA71-017CA5C6AE46}"/>
              </a:ext>
            </a:extLst>
          </p:cNvPr>
          <p:cNvSpPr>
            <a:spLocks noGrp="1"/>
          </p:cNvSpPr>
          <p:nvPr>
            <p:ph type="title"/>
          </p:nvPr>
        </p:nvSpPr>
        <p:spPr/>
        <p:txBody>
          <a:bodyPr anchor="ctr"/>
          <a:lstStyle/>
          <a:p>
            <a:r>
              <a:rPr lang="en-MY" dirty="0"/>
              <a:t>Simple RL training</a:t>
            </a:r>
          </a:p>
        </p:txBody>
      </p:sp>
      <p:sp>
        <p:nvSpPr>
          <p:cNvPr id="5" name="Footer Placeholder 4">
            <a:extLst>
              <a:ext uri="{FF2B5EF4-FFF2-40B4-BE49-F238E27FC236}">
                <a16:creationId xmlns:a16="http://schemas.microsoft.com/office/drawing/2014/main" id="{352DD02E-2773-536B-5E34-2E0776F45E97}"/>
              </a:ext>
            </a:extLst>
          </p:cNvPr>
          <p:cNvSpPr>
            <a:spLocks noGrp="1"/>
          </p:cNvSpPr>
          <p:nvPr>
            <p:ph type="ftr" sz="quarter" idx="15"/>
          </p:nvPr>
        </p:nvSpPr>
        <p:spPr/>
        <p:txBody>
          <a:bodyPr/>
          <a:lstStyle/>
          <a:p>
            <a:r>
              <a:rPr lang="de-DE"/>
              <a:t>Gan Zhen Yang © Continental AG </a:t>
            </a:r>
            <a:endParaRPr lang="de-DE" dirty="0"/>
          </a:p>
        </p:txBody>
      </p:sp>
      <p:sp>
        <p:nvSpPr>
          <p:cNvPr id="6" name="Slide Number Placeholder 5">
            <a:extLst>
              <a:ext uri="{FF2B5EF4-FFF2-40B4-BE49-F238E27FC236}">
                <a16:creationId xmlns:a16="http://schemas.microsoft.com/office/drawing/2014/main" id="{BC946C18-2F80-2A8E-D31A-998E5C184F4B}"/>
              </a:ext>
            </a:extLst>
          </p:cNvPr>
          <p:cNvSpPr>
            <a:spLocks noGrp="1"/>
          </p:cNvSpPr>
          <p:nvPr>
            <p:ph type="sldNum" sz="quarter" idx="16"/>
          </p:nvPr>
        </p:nvSpPr>
        <p:spPr/>
        <p:txBody>
          <a:bodyPr/>
          <a:lstStyle/>
          <a:p>
            <a:fld id="{ADA48181-2C78-49CB-8C52-912A07842C2E}" type="slidenum">
              <a:rPr lang="de-DE" smtClean="0"/>
              <a:pPr/>
              <a:t>12</a:t>
            </a:fld>
            <a:endParaRPr lang="de-DE" dirty="0"/>
          </a:p>
        </p:txBody>
      </p:sp>
    </p:spTree>
    <p:extLst>
      <p:ext uri="{BB962C8B-B14F-4D97-AF65-F5344CB8AC3E}">
        <p14:creationId xmlns:p14="http://schemas.microsoft.com/office/powerpoint/2010/main" val="30029403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59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bandicam 2023-06-12 16-03-16-515">
            <a:hlinkClick r:id="" action="ppaction://media"/>
            <a:extLst>
              <a:ext uri="{FF2B5EF4-FFF2-40B4-BE49-F238E27FC236}">
                <a16:creationId xmlns:a16="http://schemas.microsoft.com/office/drawing/2014/main" id="{EE8F110D-5FB4-8411-A478-601190B678CD}"/>
              </a:ext>
            </a:extLst>
          </p:cNvPr>
          <p:cNvPicPr>
            <a:picLocks noGrp="1" noChangeAspect="1"/>
          </p:cNvPicPr>
          <p:nvPr>
            <p:ph sz="quarter" idx="13"/>
            <a:videoFile r:link="rId1"/>
            <p:extLst>
              <p:ext uri="{DAA4B4D4-6D71-4841-9C94-3DE7FCFB9230}">
                <p14:media xmlns:p14="http://schemas.microsoft.com/office/powerpoint/2010/main" r:embed="rId2">
                  <p14:trim st="720" end="2384"/>
                </p14:media>
              </p:ext>
            </p:extLst>
          </p:nvPr>
        </p:nvPicPr>
        <p:blipFill rotWithShape="1">
          <a:blip r:embed="rId4"/>
          <a:srcRect l="11019" t="8661" r="20764" b="20464"/>
          <a:stretch/>
        </p:blipFill>
        <p:spPr>
          <a:xfrm>
            <a:off x="1966503" y="1315492"/>
            <a:ext cx="8258993" cy="4826686"/>
          </a:xfrm>
        </p:spPr>
      </p:pic>
      <p:sp>
        <p:nvSpPr>
          <p:cNvPr id="3" name="Title 2">
            <a:extLst>
              <a:ext uri="{FF2B5EF4-FFF2-40B4-BE49-F238E27FC236}">
                <a16:creationId xmlns:a16="http://schemas.microsoft.com/office/drawing/2014/main" id="{7FC70620-C6E8-B100-0570-2AD423F64420}"/>
              </a:ext>
            </a:extLst>
          </p:cNvPr>
          <p:cNvSpPr>
            <a:spLocks noGrp="1"/>
          </p:cNvSpPr>
          <p:nvPr>
            <p:ph type="title"/>
          </p:nvPr>
        </p:nvSpPr>
        <p:spPr/>
        <p:txBody>
          <a:bodyPr anchor="ctr"/>
          <a:lstStyle/>
          <a:p>
            <a:r>
              <a:rPr lang="en-MY" dirty="0"/>
              <a:t>RL training with one obstacles</a:t>
            </a:r>
          </a:p>
        </p:txBody>
      </p:sp>
      <p:sp>
        <p:nvSpPr>
          <p:cNvPr id="5" name="Footer Placeholder 4">
            <a:extLst>
              <a:ext uri="{FF2B5EF4-FFF2-40B4-BE49-F238E27FC236}">
                <a16:creationId xmlns:a16="http://schemas.microsoft.com/office/drawing/2014/main" id="{A0D10CFA-0173-E398-A9C4-D09A3952B323}"/>
              </a:ext>
            </a:extLst>
          </p:cNvPr>
          <p:cNvSpPr>
            <a:spLocks noGrp="1"/>
          </p:cNvSpPr>
          <p:nvPr>
            <p:ph type="ftr" sz="quarter" idx="15"/>
          </p:nvPr>
        </p:nvSpPr>
        <p:spPr/>
        <p:txBody>
          <a:bodyPr/>
          <a:lstStyle/>
          <a:p>
            <a:r>
              <a:rPr lang="de-DE"/>
              <a:t>Gan Zhen Yang © Continental AG </a:t>
            </a:r>
            <a:endParaRPr lang="de-DE" dirty="0"/>
          </a:p>
        </p:txBody>
      </p:sp>
      <p:sp>
        <p:nvSpPr>
          <p:cNvPr id="6" name="Slide Number Placeholder 5">
            <a:extLst>
              <a:ext uri="{FF2B5EF4-FFF2-40B4-BE49-F238E27FC236}">
                <a16:creationId xmlns:a16="http://schemas.microsoft.com/office/drawing/2014/main" id="{A57FCDAA-B8C3-BB81-6A30-A4D30AAD7089}"/>
              </a:ext>
            </a:extLst>
          </p:cNvPr>
          <p:cNvSpPr>
            <a:spLocks noGrp="1"/>
          </p:cNvSpPr>
          <p:nvPr>
            <p:ph type="sldNum" sz="quarter" idx="16"/>
          </p:nvPr>
        </p:nvSpPr>
        <p:spPr/>
        <p:txBody>
          <a:bodyPr/>
          <a:lstStyle/>
          <a:p>
            <a:fld id="{ADA48181-2C78-49CB-8C52-912A07842C2E}" type="slidenum">
              <a:rPr lang="de-DE" smtClean="0"/>
              <a:pPr/>
              <a:t>13</a:t>
            </a:fld>
            <a:endParaRPr lang="de-DE" dirty="0"/>
          </a:p>
        </p:txBody>
      </p:sp>
    </p:spTree>
    <p:extLst>
      <p:ext uri="{BB962C8B-B14F-4D97-AF65-F5344CB8AC3E}">
        <p14:creationId xmlns:p14="http://schemas.microsoft.com/office/powerpoint/2010/main" val="25141382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29"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1A6426-5240-5ABC-44FF-07269DB3E9E8}"/>
              </a:ext>
            </a:extLst>
          </p:cNvPr>
          <p:cNvSpPr>
            <a:spLocks noGrp="1"/>
          </p:cNvSpPr>
          <p:nvPr>
            <p:ph type="title"/>
          </p:nvPr>
        </p:nvSpPr>
        <p:spPr/>
        <p:txBody>
          <a:bodyPr anchor="ctr"/>
          <a:lstStyle/>
          <a:p>
            <a:r>
              <a:rPr lang="en-US" dirty="0"/>
              <a:t>Multiagent RL training</a:t>
            </a:r>
          </a:p>
        </p:txBody>
      </p:sp>
      <p:sp>
        <p:nvSpPr>
          <p:cNvPr id="5" name="Footer Placeholder 4">
            <a:extLst>
              <a:ext uri="{FF2B5EF4-FFF2-40B4-BE49-F238E27FC236}">
                <a16:creationId xmlns:a16="http://schemas.microsoft.com/office/drawing/2014/main" id="{01EC159A-61E8-F5FA-C96B-5E269072516D}"/>
              </a:ext>
            </a:extLst>
          </p:cNvPr>
          <p:cNvSpPr>
            <a:spLocks noGrp="1"/>
          </p:cNvSpPr>
          <p:nvPr>
            <p:ph type="ftr" sz="quarter" idx="15"/>
          </p:nvPr>
        </p:nvSpPr>
        <p:spPr/>
        <p:txBody>
          <a:bodyPr/>
          <a:lstStyle/>
          <a:p>
            <a:r>
              <a:rPr lang="de-DE"/>
              <a:t>Gan Zhen Yang © Continental AG </a:t>
            </a:r>
            <a:endParaRPr lang="de-DE" dirty="0"/>
          </a:p>
        </p:txBody>
      </p:sp>
      <p:sp>
        <p:nvSpPr>
          <p:cNvPr id="6" name="Slide Number Placeholder 5">
            <a:extLst>
              <a:ext uri="{FF2B5EF4-FFF2-40B4-BE49-F238E27FC236}">
                <a16:creationId xmlns:a16="http://schemas.microsoft.com/office/drawing/2014/main" id="{D5F872EF-B7A3-A05D-BA33-A69813B3A8BF}"/>
              </a:ext>
            </a:extLst>
          </p:cNvPr>
          <p:cNvSpPr>
            <a:spLocks noGrp="1"/>
          </p:cNvSpPr>
          <p:nvPr>
            <p:ph type="sldNum" sz="quarter" idx="16"/>
          </p:nvPr>
        </p:nvSpPr>
        <p:spPr/>
        <p:txBody>
          <a:bodyPr/>
          <a:lstStyle/>
          <a:p>
            <a:fld id="{ADA48181-2C78-49CB-8C52-912A07842C2E}" type="slidenum">
              <a:rPr lang="de-DE" smtClean="0"/>
              <a:pPr/>
              <a:t>14</a:t>
            </a:fld>
            <a:endParaRPr lang="de-DE" dirty="0"/>
          </a:p>
        </p:txBody>
      </p:sp>
      <p:pic>
        <p:nvPicPr>
          <p:cNvPr id="11" name="bandicam 2023-07-23 15-48-18-701">
            <a:hlinkClick r:id="" action="ppaction://media"/>
            <a:extLst>
              <a:ext uri="{FF2B5EF4-FFF2-40B4-BE49-F238E27FC236}">
                <a16:creationId xmlns:a16="http://schemas.microsoft.com/office/drawing/2014/main" id="{D2B52269-D678-34FB-EF04-0709503920CE}"/>
              </a:ext>
            </a:extLst>
          </p:cNvPr>
          <p:cNvPicPr>
            <a:picLocks noGrp="1" noChangeAspect="1"/>
          </p:cNvPicPr>
          <p:nvPr>
            <p:ph sz="quarter" idx="13"/>
            <a:videoFile r:link="rId1"/>
            <p:extLst>
              <p:ext uri="{DAA4B4D4-6D71-4841-9C94-3DE7FCFB9230}">
                <p14:media xmlns:p14="http://schemas.microsoft.com/office/powerpoint/2010/main" r:embed="rId2">
                  <p14:trim end="3577"/>
                </p14:media>
              </p:ext>
            </p:extLst>
          </p:nvPr>
        </p:nvPicPr>
        <p:blipFill rotWithShape="1">
          <a:blip r:embed="rId4"/>
          <a:srcRect l="18550" t="16536" r="25637" b="6290"/>
          <a:stretch/>
        </p:blipFill>
        <p:spPr>
          <a:xfrm>
            <a:off x="5555940" y="1232756"/>
            <a:ext cx="6158684" cy="4790089"/>
          </a:xfrm>
        </p:spPr>
      </p:pic>
      <p:sp>
        <p:nvSpPr>
          <p:cNvPr id="2" name="Content Placeholder 1">
            <a:extLst>
              <a:ext uri="{FF2B5EF4-FFF2-40B4-BE49-F238E27FC236}">
                <a16:creationId xmlns:a16="http://schemas.microsoft.com/office/drawing/2014/main" id="{E4FB14A5-CA6E-6D6F-08F7-295F7759E8EE}"/>
              </a:ext>
            </a:extLst>
          </p:cNvPr>
          <p:cNvSpPr txBox="1">
            <a:spLocks/>
          </p:cNvSpPr>
          <p:nvPr/>
        </p:nvSpPr>
        <p:spPr>
          <a:xfrm>
            <a:off x="407987" y="1520791"/>
            <a:ext cx="11375997" cy="4572000"/>
          </a:xfrm>
          <a:prstGeom prst="rect">
            <a:avLst/>
          </a:prstGeom>
        </p:spPr>
        <p:txBody>
          <a:bodyPr vert="horz" lIns="0" tIns="18000" rIns="0" bIns="18000" rtlCol="0">
            <a:normAutofit/>
          </a:bodyPr>
          <a:lstStyle>
            <a:lvl1pPr marL="0" indent="0" algn="l" defTabSz="1219170" rtl="0" eaLnBrk="1" latinLnBrk="0" hangingPunct="1">
              <a:lnSpc>
                <a:spcPct val="100000"/>
              </a:lnSpc>
              <a:spcBef>
                <a:spcPts val="0"/>
              </a:spcBef>
              <a:spcAft>
                <a:spcPts val="600"/>
              </a:spcAft>
              <a:buClr>
                <a:schemeClr val="accent1"/>
              </a:buClr>
              <a:buSzPct val="125000"/>
              <a:buFont typeface="Arial" pitchFamily="34" charset="0"/>
              <a:buNone/>
              <a:defRPr sz="1800" b="0" kern="1200">
                <a:solidFill>
                  <a:schemeClr val="tx1"/>
                </a:solidFill>
                <a:latin typeface="+mn-lt"/>
                <a:ea typeface="+mn-ea"/>
                <a:cs typeface="Arial" pitchFamily="34" charset="0"/>
              </a:defRPr>
            </a:lvl1pPr>
            <a:lvl2pPr marL="360000" indent="-180975"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2pPr>
            <a:lvl3pPr marL="540000" indent="-180000"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3pPr>
            <a:lvl4pPr marL="720000" indent="-180975"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4pPr>
            <a:lvl5pPr marL="898525" indent="-180975"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5pPr>
            <a:lvl6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6pPr>
            <a:lvl7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7pPr>
            <a:lvl8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8pPr>
            <a:lvl9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itchFamily="34" charset="0"/>
              <a:buChar char="•"/>
            </a:pPr>
            <a:r>
              <a:rPr lang="en-MY" sz="2800" dirty="0">
                <a:latin typeface="Bierstadt" panose="020B0004020202020204" pitchFamily="34" charset="0"/>
              </a:rPr>
              <a:t>Major Framework Restructure </a:t>
            </a:r>
          </a:p>
          <a:p>
            <a:pPr marL="285750" indent="-285750">
              <a:buFont typeface="Arial" pitchFamily="34" charset="0"/>
              <a:buChar char="•"/>
            </a:pPr>
            <a:r>
              <a:rPr lang="en-MY" sz="2800" dirty="0">
                <a:latin typeface="Bierstadt" panose="020B0004020202020204" pitchFamily="34" charset="0"/>
              </a:rPr>
              <a:t>Vectorisation </a:t>
            </a:r>
          </a:p>
          <a:p>
            <a:pPr marL="285750" indent="-285750">
              <a:buFont typeface="Arial" pitchFamily="34" charset="0"/>
              <a:buChar char="•"/>
            </a:pPr>
            <a:r>
              <a:rPr lang="en-MY" sz="2800" dirty="0">
                <a:latin typeface="Bierstadt" panose="020B0004020202020204" pitchFamily="34" charset="0"/>
              </a:rPr>
              <a:t>Cloning of agent</a:t>
            </a:r>
          </a:p>
          <a:p>
            <a:pPr marL="285750" indent="-285750">
              <a:buFont typeface="Arial" pitchFamily="34" charset="0"/>
              <a:buChar char="•"/>
            </a:pPr>
            <a:r>
              <a:rPr lang="en-MY" sz="2800" dirty="0">
                <a:latin typeface="Bierstadt" panose="020B0004020202020204" pitchFamily="34" charset="0"/>
              </a:rPr>
              <a:t>Individual reset of agent</a:t>
            </a:r>
          </a:p>
          <a:p>
            <a:pPr marL="285750" indent="-285750">
              <a:buFont typeface="Arial" pitchFamily="34" charset="0"/>
              <a:buChar char="•"/>
            </a:pPr>
            <a:endParaRPr lang="en-MY" dirty="0"/>
          </a:p>
        </p:txBody>
      </p:sp>
    </p:spTree>
    <p:extLst>
      <p:ext uri="{BB962C8B-B14F-4D97-AF65-F5344CB8AC3E}">
        <p14:creationId xmlns:p14="http://schemas.microsoft.com/office/powerpoint/2010/main" val="326339518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807"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3" fill="hold" display="0">
                  <p:stCondLst>
                    <p:cond delay="indefinite"/>
                  </p:stCondLst>
                </p:cTn>
                <p:tgtEl>
                  <p:spTgt spid="11"/>
                </p:tgtEl>
              </p:cMediaNode>
            </p:video>
            <p:seq concurrent="1" nextAc="seek">
              <p:cTn id="24" restart="whenNotActive" fill="hold" evtFilter="cancelBubble" nodeType="interactiveSeq">
                <p:stCondLst>
                  <p:cond evt="onClick" delay="0">
                    <p:tgtEl>
                      <p:spTgt spid="11"/>
                    </p:tgtEl>
                  </p:cond>
                </p:stCondLst>
                <p:endSync evt="end" delay="0">
                  <p:rtn val="all"/>
                </p:endSync>
                <p:childTnLst>
                  <p:par>
                    <p:cTn id="25" fill="hold">
                      <p:stCondLst>
                        <p:cond delay="0"/>
                      </p:stCondLst>
                      <p:childTnLst>
                        <p:par>
                          <p:cTn id="26" fill="hold">
                            <p:stCondLst>
                              <p:cond delay="0"/>
                            </p:stCondLst>
                            <p:childTnLst>
                              <p:par>
                                <p:cTn id="27" presetID="2" presetClass="mediacall" presetSubtype="0" fill="hold" nodeType="clickEffect">
                                  <p:stCondLst>
                                    <p:cond delay="0"/>
                                  </p:stCondLst>
                                  <p:childTnLst>
                                    <p:cmd type="call" cmd="togglePause">
                                      <p:cBhvr>
                                        <p:cTn id="28"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document_6186189834793519380">
            <a:hlinkClick r:id="" action="ppaction://media"/>
            <a:extLst>
              <a:ext uri="{FF2B5EF4-FFF2-40B4-BE49-F238E27FC236}">
                <a16:creationId xmlns:a16="http://schemas.microsoft.com/office/drawing/2014/main" id="{C3C64376-9F41-C5DF-166F-5E6767FA35A0}"/>
              </a:ext>
            </a:extLst>
          </p:cNvPr>
          <p:cNvPicPr>
            <a:picLocks noGrp="1" noChangeAspect="1"/>
          </p:cNvPicPr>
          <p:nvPr>
            <p:ph sz="quarter" idx="13"/>
            <a:videoFile r:link="rId2"/>
            <p:extLst>
              <p:ext uri="{DAA4B4D4-6D71-4841-9C94-3DE7FCFB9230}">
                <p14:media xmlns:p14="http://schemas.microsoft.com/office/powerpoint/2010/main" r:embed="rId1"/>
              </p:ext>
            </p:extLst>
          </p:nvPr>
        </p:nvPicPr>
        <p:blipFill>
          <a:blip r:embed="rId7"/>
          <a:stretch>
            <a:fillRect/>
          </a:stretch>
        </p:blipFill>
        <p:spPr>
          <a:xfrm rot="16200000">
            <a:off x="7639387" y="1453567"/>
            <a:ext cx="3034531" cy="5545238"/>
          </a:xfrm>
        </p:spPr>
      </p:pic>
      <p:sp>
        <p:nvSpPr>
          <p:cNvPr id="6" name="Title 5">
            <a:extLst>
              <a:ext uri="{FF2B5EF4-FFF2-40B4-BE49-F238E27FC236}">
                <a16:creationId xmlns:a16="http://schemas.microsoft.com/office/drawing/2014/main" id="{B5BAC1D9-21F5-3708-B317-687A421DDED4}"/>
              </a:ext>
            </a:extLst>
          </p:cNvPr>
          <p:cNvSpPr>
            <a:spLocks noGrp="1"/>
          </p:cNvSpPr>
          <p:nvPr>
            <p:ph type="title"/>
          </p:nvPr>
        </p:nvSpPr>
        <p:spPr/>
        <p:txBody>
          <a:bodyPr anchor="ctr"/>
          <a:lstStyle/>
          <a:p>
            <a:pPr>
              <a:lnSpc>
                <a:spcPct val="100000"/>
              </a:lnSpc>
            </a:pPr>
            <a:r>
              <a:rPr lang="en-US" sz="3000" dirty="0">
                <a:latin typeface="Bierstadt" panose="020B0004020202020204" pitchFamily="34" charset="0"/>
              </a:rPr>
              <a:t>Conducting Real-World Experiments and Evaluation</a:t>
            </a:r>
            <a:endParaRPr lang="en-MY" sz="3000" dirty="0">
              <a:latin typeface="Bierstadt" panose="020B0004020202020204" pitchFamily="34" charset="0"/>
            </a:endParaRPr>
          </a:p>
        </p:txBody>
      </p:sp>
      <p:sp>
        <p:nvSpPr>
          <p:cNvPr id="13" name="Footer Placeholder 12">
            <a:extLst>
              <a:ext uri="{FF2B5EF4-FFF2-40B4-BE49-F238E27FC236}">
                <a16:creationId xmlns:a16="http://schemas.microsoft.com/office/drawing/2014/main" id="{5781E3A7-0560-A016-AF29-629B7BD26514}"/>
              </a:ext>
            </a:extLst>
          </p:cNvPr>
          <p:cNvSpPr>
            <a:spLocks noGrp="1"/>
          </p:cNvSpPr>
          <p:nvPr>
            <p:ph type="ftr" sz="quarter" idx="15"/>
          </p:nvPr>
        </p:nvSpPr>
        <p:spPr/>
        <p:txBody>
          <a:bodyPr/>
          <a:lstStyle/>
          <a:p>
            <a:r>
              <a:rPr lang="en-US"/>
              <a:t>Gan Zhen Yang © Continental AG </a:t>
            </a:r>
            <a:endParaRPr lang="en-US" dirty="0"/>
          </a:p>
        </p:txBody>
      </p:sp>
      <p:sp>
        <p:nvSpPr>
          <p:cNvPr id="14" name="Slide Number Placeholder 13">
            <a:extLst>
              <a:ext uri="{FF2B5EF4-FFF2-40B4-BE49-F238E27FC236}">
                <a16:creationId xmlns:a16="http://schemas.microsoft.com/office/drawing/2014/main" id="{00D1D479-24F7-C73B-4EE6-1C9885430235}"/>
              </a:ext>
            </a:extLst>
          </p:cNvPr>
          <p:cNvSpPr>
            <a:spLocks noGrp="1"/>
          </p:cNvSpPr>
          <p:nvPr>
            <p:ph type="sldNum" sz="quarter" idx="16"/>
          </p:nvPr>
        </p:nvSpPr>
        <p:spPr/>
        <p:txBody>
          <a:bodyPr/>
          <a:lstStyle/>
          <a:p>
            <a:fld id="{ADA48181-2C78-49CB-8C52-912A07842C2E}" type="slidenum">
              <a:rPr lang="en-US" smtClean="0"/>
              <a:pPr/>
              <a:t>15</a:t>
            </a:fld>
            <a:endParaRPr lang="en-US" dirty="0"/>
          </a:p>
        </p:txBody>
      </p:sp>
      <p:pic>
        <p:nvPicPr>
          <p:cNvPr id="5" name="document_6186189834793519381">
            <a:hlinkClick r:id="" action="ppaction://media"/>
            <a:extLst>
              <a:ext uri="{FF2B5EF4-FFF2-40B4-BE49-F238E27FC236}">
                <a16:creationId xmlns:a16="http://schemas.microsoft.com/office/drawing/2014/main" id="{9F35B771-AB81-29B0-93A7-5342934952A0}"/>
              </a:ext>
            </a:extLst>
          </p:cNvPr>
          <p:cNvPicPr>
            <a:picLocks noChangeAspect="1"/>
          </p:cNvPicPr>
          <p:nvPr>
            <a:videoFile r:link="rId4"/>
            <p:extLst>
              <p:ext uri="{DAA4B4D4-6D71-4841-9C94-3DE7FCFB9230}">
                <p14:media xmlns:p14="http://schemas.microsoft.com/office/powerpoint/2010/main" r:embed="rId3"/>
              </p:ext>
            </p:extLst>
          </p:nvPr>
        </p:nvPicPr>
        <p:blipFill rotWithShape="1">
          <a:blip r:embed="rId8"/>
          <a:srcRect l="25477" t="14633" r="26752" b="23671"/>
          <a:stretch/>
        </p:blipFill>
        <p:spPr>
          <a:xfrm>
            <a:off x="803412" y="1315492"/>
            <a:ext cx="5004556" cy="3536553"/>
          </a:xfrm>
          <a:prstGeom prst="rect">
            <a:avLst/>
          </a:prstGeom>
        </p:spPr>
      </p:pic>
    </p:spTree>
    <p:extLst>
      <p:ext uri="{BB962C8B-B14F-4D97-AF65-F5344CB8AC3E}">
        <p14:creationId xmlns:p14="http://schemas.microsoft.com/office/powerpoint/2010/main" val="13705621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366" fill="hold"/>
                                        <p:tgtEl>
                                          <p:spTgt spid="2"/>
                                        </p:tgtEl>
                                      </p:cBhvr>
                                    </p:cmd>
                                  </p:childTnLst>
                                </p:cTn>
                              </p:par>
                            </p:childTnLst>
                          </p:cTn>
                        </p:par>
                        <p:par>
                          <p:cTn id="7" fill="hold">
                            <p:stCondLst>
                              <p:cond delay="25366"/>
                            </p:stCondLst>
                            <p:childTnLst>
                              <p:par>
                                <p:cTn id="8" presetID="1" presetClass="mediacall" presetSubtype="0" fill="hold" nodeType="afterEffect">
                                  <p:stCondLst>
                                    <p:cond delay="0"/>
                                  </p:stCondLst>
                                  <p:childTnLst>
                                    <p:cmd type="call" cmd="playFrom(0.0)">
                                      <p:cBhvr>
                                        <p:cTn id="9" dur="1626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0" repeatCount="indefinite" fill="hold" display="0">
                  <p:stCondLst>
                    <p:cond delay="indefinite"/>
                  </p:stCondLst>
                </p:cTn>
                <p:tgtEl>
                  <p:spTgt spid="2"/>
                </p:tgtEl>
              </p:cMediaNode>
            </p:video>
            <p:seq concurrent="1" nextAc="seek">
              <p:cTn id="11" restart="whenNotActive" fill="hold" evtFilter="cancelBubble" nodeType="interactiveSeq">
                <p:stCondLst>
                  <p:cond evt="onClick" delay="0">
                    <p:tgtEl>
                      <p:spTgt spid="2"/>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2"/>
                                        </p:tgtEl>
                                      </p:cBhvr>
                                    </p:cmd>
                                  </p:childTnLst>
                                </p:cTn>
                              </p:par>
                            </p:childTnLst>
                          </p:cTn>
                        </p:par>
                      </p:childTnLst>
                    </p:cTn>
                  </p:par>
                </p:childTnLst>
              </p:cTn>
              <p:nextCondLst>
                <p:cond evt="onClick" delay="0">
                  <p:tgtEl>
                    <p:spTgt spid="2"/>
                  </p:tgtEl>
                </p:cond>
              </p:nextCondLst>
            </p:seq>
            <p:video>
              <p:cMediaNode vol="80000" mute="1">
                <p:cTn id="16" repeatCount="indefinite" fill="hold" display="0">
                  <p:stCondLst>
                    <p:cond delay="indefinite"/>
                  </p:stCondLst>
                </p:cTn>
                <p:tgtEl>
                  <p:spTgt spid="5"/>
                </p:tgtEl>
              </p:cMediaNode>
            </p:video>
            <p:seq concurrent="1" nextAc="seek">
              <p:cTn id="17" restart="whenNotActive" fill="hold" evtFilter="cancelBubble" nodeType="interactiveSeq">
                <p:stCondLst>
                  <p:cond evt="onClick" delay="0">
                    <p:tgtEl>
                      <p:spTgt spid="5"/>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1A6426-5240-5ABC-44FF-07269DB3E9E8}"/>
              </a:ext>
            </a:extLst>
          </p:cNvPr>
          <p:cNvSpPr>
            <a:spLocks noGrp="1"/>
          </p:cNvSpPr>
          <p:nvPr>
            <p:ph type="title"/>
          </p:nvPr>
        </p:nvSpPr>
        <p:spPr/>
        <p:txBody>
          <a:bodyPr anchor="ctr"/>
          <a:lstStyle/>
          <a:p>
            <a:r>
              <a:rPr lang="en-US" dirty="0"/>
              <a:t>Domain Randomization</a:t>
            </a:r>
          </a:p>
        </p:txBody>
      </p:sp>
      <p:sp>
        <p:nvSpPr>
          <p:cNvPr id="5" name="Footer Placeholder 4">
            <a:extLst>
              <a:ext uri="{FF2B5EF4-FFF2-40B4-BE49-F238E27FC236}">
                <a16:creationId xmlns:a16="http://schemas.microsoft.com/office/drawing/2014/main" id="{01EC159A-61E8-F5FA-C96B-5E269072516D}"/>
              </a:ext>
            </a:extLst>
          </p:cNvPr>
          <p:cNvSpPr>
            <a:spLocks noGrp="1"/>
          </p:cNvSpPr>
          <p:nvPr>
            <p:ph type="ftr" sz="quarter" idx="15"/>
          </p:nvPr>
        </p:nvSpPr>
        <p:spPr/>
        <p:txBody>
          <a:bodyPr/>
          <a:lstStyle/>
          <a:p>
            <a:r>
              <a:rPr lang="de-DE"/>
              <a:t>Gan Zhen Yang © Continental AG </a:t>
            </a:r>
            <a:endParaRPr lang="de-DE" dirty="0"/>
          </a:p>
        </p:txBody>
      </p:sp>
      <p:sp>
        <p:nvSpPr>
          <p:cNvPr id="6" name="Slide Number Placeholder 5">
            <a:extLst>
              <a:ext uri="{FF2B5EF4-FFF2-40B4-BE49-F238E27FC236}">
                <a16:creationId xmlns:a16="http://schemas.microsoft.com/office/drawing/2014/main" id="{D5F872EF-B7A3-A05D-BA33-A69813B3A8BF}"/>
              </a:ext>
            </a:extLst>
          </p:cNvPr>
          <p:cNvSpPr>
            <a:spLocks noGrp="1"/>
          </p:cNvSpPr>
          <p:nvPr>
            <p:ph type="sldNum" sz="quarter" idx="16"/>
          </p:nvPr>
        </p:nvSpPr>
        <p:spPr/>
        <p:txBody>
          <a:bodyPr/>
          <a:lstStyle/>
          <a:p>
            <a:fld id="{ADA48181-2C78-49CB-8C52-912A07842C2E}" type="slidenum">
              <a:rPr lang="de-DE" smtClean="0"/>
              <a:pPr/>
              <a:t>16</a:t>
            </a:fld>
            <a:endParaRPr lang="de-DE" dirty="0"/>
          </a:p>
        </p:txBody>
      </p:sp>
      <p:sp>
        <p:nvSpPr>
          <p:cNvPr id="7" name="Content Placeholder 6">
            <a:extLst>
              <a:ext uri="{FF2B5EF4-FFF2-40B4-BE49-F238E27FC236}">
                <a16:creationId xmlns:a16="http://schemas.microsoft.com/office/drawing/2014/main" id="{E6443958-D665-AE6E-7B12-EAC4231982ED}"/>
              </a:ext>
            </a:extLst>
          </p:cNvPr>
          <p:cNvSpPr>
            <a:spLocks noGrp="1"/>
          </p:cNvSpPr>
          <p:nvPr>
            <p:ph sz="quarter" idx="13"/>
          </p:nvPr>
        </p:nvSpPr>
        <p:spPr>
          <a:xfrm>
            <a:off x="407987" y="1916831"/>
            <a:ext cx="11375997" cy="4175959"/>
          </a:xfrm>
        </p:spPr>
        <p:txBody>
          <a:bodyPr anchor="t"/>
          <a:lstStyle/>
          <a:p>
            <a:pPr marL="285750" indent="-285750">
              <a:lnSpc>
                <a:spcPct val="150000"/>
              </a:lnSpc>
              <a:buFont typeface="Arial" panose="020B0604020202020204" pitchFamily="34" charset="0"/>
              <a:buChar char="•"/>
            </a:pPr>
            <a:r>
              <a:rPr lang="en-US" sz="2000" dirty="0"/>
              <a:t>Evaluated key parameter that will break the robot</a:t>
            </a:r>
          </a:p>
          <a:p>
            <a:pPr marL="285750" indent="-285750">
              <a:lnSpc>
                <a:spcPct val="150000"/>
              </a:lnSpc>
              <a:buFont typeface="Arial" panose="020B0604020202020204" pitchFamily="34" charset="0"/>
              <a:buChar char="•"/>
            </a:pPr>
            <a:r>
              <a:rPr lang="en-US" sz="2000" dirty="0"/>
              <a:t>Identified different framework for domain randomization</a:t>
            </a:r>
          </a:p>
          <a:p>
            <a:pPr marL="702900" lvl="1" indent="-342900">
              <a:lnSpc>
                <a:spcPct val="150000"/>
              </a:lnSpc>
              <a:buFont typeface="Courier New" panose="02070309020205020404" pitchFamily="49" charset="0"/>
              <a:buChar char="o"/>
            </a:pPr>
            <a:r>
              <a:rPr lang="en-US" sz="2000" dirty="0"/>
              <a:t>Direct API set vs Isaac Sim DR stack</a:t>
            </a:r>
          </a:p>
          <a:p>
            <a:pPr marL="285750" indent="-285750">
              <a:lnSpc>
                <a:spcPct val="150000"/>
              </a:lnSpc>
              <a:buFont typeface="Arial" panose="020B0604020202020204" pitchFamily="34" charset="0"/>
              <a:buChar char="•"/>
            </a:pPr>
            <a:r>
              <a:rPr lang="en-US" sz="2000" dirty="0"/>
              <a:t>Served as baselines for future works :</a:t>
            </a:r>
          </a:p>
          <a:p>
            <a:pPr marL="702900" lvl="1" indent="-342900">
              <a:lnSpc>
                <a:spcPct val="150000"/>
              </a:lnSpc>
              <a:buFont typeface="Courier New" panose="02070309020205020404" pitchFamily="49" charset="0"/>
              <a:buChar char="o"/>
            </a:pPr>
            <a:r>
              <a:rPr lang="en-US" sz="2000" dirty="0"/>
              <a:t>To expand list of key parameters </a:t>
            </a:r>
          </a:p>
          <a:p>
            <a:pPr marL="702900" lvl="1" indent="-342900">
              <a:lnSpc>
                <a:spcPct val="150000"/>
              </a:lnSpc>
              <a:buFont typeface="Courier New" panose="02070309020205020404" pitchFamily="49" charset="0"/>
              <a:buChar char="o"/>
            </a:pPr>
            <a:r>
              <a:rPr lang="en-US" sz="2000" dirty="0"/>
              <a:t>To create larger distribution of parameters space</a:t>
            </a:r>
          </a:p>
          <a:p>
            <a:pPr marL="645750" lvl="1"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pic>
        <p:nvPicPr>
          <p:cNvPr id="1026" name="Picture 2">
            <a:extLst>
              <a:ext uri="{FF2B5EF4-FFF2-40B4-BE49-F238E27FC236}">
                <a16:creationId xmlns:a16="http://schemas.microsoft.com/office/drawing/2014/main" id="{ED74A21D-D67D-6C63-C8AF-A7216BC9B90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770" t="1" r="59602" b="58272"/>
          <a:stretch/>
        </p:blipFill>
        <p:spPr bwMode="auto">
          <a:xfrm>
            <a:off x="6492765" y="1157432"/>
            <a:ext cx="2700300" cy="124029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2" name="Picture 2">
            <a:extLst>
              <a:ext uri="{FF2B5EF4-FFF2-40B4-BE49-F238E27FC236}">
                <a16:creationId xmlns:a16="http://schemas.microsoft.com/office/drawing/2014/main" id="{61202EAA-BC1B-4909-BE59-E43F4A49A47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6" t="47736" r="56929" b="1286"/>
          <a:stretch/>
        </p:blipFill>
        <p:spPr bwMode="auto">
          <a:xfrm>
            <a:off x="9372364" y="1138876"/>
            <a:ext cx="2666031" cy="124029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8" name="Picture 2">
            <a:extLst>
              <a:ext uri="{FF2B5EF4-FFF2-40B4-BE49-F238E27FC236}">
                <a16:creationId xmlns:a16="http://schemas.microsoft.com/office/drawing/2014/main" id="{3EEF957A-334A-A979-DFC3-DDC1E09B2D1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3312" t="-2358" r="84" b="6550"/>
          <a:stretch/>
        </p:blipFill>
        <p:spPr bwMode="auto">
          <a:xfrm>
            <a:off x="7031456" y="2823392"/>
            <a:ext cx="4752528" cy="315478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379642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0">
            <a:extLst>
              <a:ext uri="{FF2B5EF4-FFF2-40B4-BE49-F238E27FC236}">
                <a16:creationId xmlns:a16="http://schemas.microsoft.com/office/drawing/2014/main" id="{18182760-0D5B-4081-582D-77382DE0BCC2}"/>
              </a:ext>
            </a:extLst>
          </p:cNvPr>
          <p:cNvSpPr>
            <a:spLocks noGrp="1"/>
          </p:cNvSpPr>
          <p:nvPr>
            <p:ph sz="quarter" idx="13"/>
          </p:nvPr>
        </p:nvSpPr>
        <p:spPr/>
        <p:txBody>
          <a:bodyPr/>
          <a:lstStyle/>
          <a:p>
            <a:endParaRPr lang="en-US"/>
          </a:p>
        </p:txBody>
      </p:sp>
      <p:sp>
        <p:nvSpPr>
          <p:cNvPr id="8" name="Title 7">
            <a:extLst>
              <a:ext uri="{FF2B5EF4-FFF2-40B4-BE49-F238E27FC236}">
                <a16:creationId xmlns:a16="http://schemas.microsoft.com/office/drawing/2014/main" id="{D312B6FC-B4CD-016D-80B1-CC2B5D138DD4}"/>
              </a:ext>
            </a:extLst>
          </p:cNvPr>
          <p:cNvSpPr>
            <a:spLocks noGrp="1"/>
          </p:cNvSpPr>
          <p:nvPr>
            <p:ph type="title"/>
          </p:nvPr>
        </p:nvSpPr>
        <p:spPr>
          <a:xfrm>
            <a:off x="336063" y="216190"/>
            <a:ext cx="11375997" cy="935994"/>
          </a:xfrm>
        </p:spPr>
        <p:txBody>
          <a:bodyPr anchor="ctr"/>
          <a:lstStyle/>
          <a:p>
            <a:r>
              <a:rPr lang="en-US" dirty="0">
                <a:solidFill>
                  <a:schemeClr val="accent1"/>
                </a:solidFill>
                <a:latin typeface="Bierstadt" panose="020B0004020202020204" pitchFamily="34" charset="0"/>
              </a:rPr>
              <a:t>Iterative process of real-world robot testing</a:t>
            </a:r>
            <a:endParaRPr lang="en-MY" dirty="0">
              <a:solidFill>
                <a:schemeClr val="accent1"/>
              </a:solidFill>
              <a:latin typeface="Bierstadt" panose="020B0004020202020204" pitchFamily="34" charset="0"/>
            </a:endParaRPr>
          </a:p>
        </p:txBody>
      </p:sp>
      <p:sp>
        <p:nvSpPr>
          <p:cNvPr id="5" name="Footer Placeholder 4">
            <a:extLst>
              <a:ext uri="{FF2B5EF4-FFF2-40B4-BE49-F238E27FC236}">
                <a16:creationId xmlns:a16="http://schemas.microsoft.com/office/drawing/2014/main" id="{11EB0EC8-BC35-6D89-AF52-DD6A57A52CBE}"/>
              </a:ext>
            </a:extLst>
          </p:cNvPr>
          <p:cNvSpPr>
            <a:spLocks noGrp="1"/>
          </p:cNvSpPr>
          <p:nvPr>
            <p:ph type="ftr" sz="quarter" idx="15"/>
          </p:nvPr>
        </p:nvSpPr>
        <p:spPr/>
        <p:txBody>
          <a:bodyPr/>
          <a:lstStyle/>
          <a:p>
            <a:r>
              <a:rPr lang="de-DE"/>
              <a:t>Gan Zhen Yang © Continental AG </a:t>
            </a:r>
            <a:endParaRPr lang="de-DE" dirty="0"/>
          </a:p>
        </p:txBody>
      </p:sp>
      <p:sp>
        <p:nvSpPr>
          <p:cNvPr id="6" name="Slide Number Placeholder 5">
            <a:extLst>
              <a:ext uri="{FF2B5EF4-FFF2-40B4-BE49-F238E27FC236}">
                <a16:creationId xmlns:a16="http://schemas.microsoft.com/office/drawing/2014/main" id="{4A66939B-0000-A54D-7749-2D05B4D785CB}"/>
              </a:ext>
            </a:extLst>
          </p:cNvPr>
          <p:cNvSpPr>
            <a:spLocks noGrp="1"/>
          </p:cNvSpPr>
          <p:nvPr>
            <p:ph type="sldNum" sz="quarter" idx="16"/>
          </p:nvPr>
        </p:nvSpPr>
        <p:spPr/>
        <p:txBody>
          <a:bodyPr/>
          <a:lstStyle/>
          <a:p>
            <a:fld id="{ADA48181-2C78-49CB-8C52-912A07842C2E}" type="slidenum">
              <a:rPr lang="de-DE" smtClean="0"/>
              <a:pPr/>
              <a:t>17</a:t>
            </a:fld>
            <a:endParaRPr lang="de-DE" dirty="0"/>
          </a:p>
        </p:txBody>
      </p:sp>
      <p:sp>
        <p:nvSpPr>
          <p:cNvPr id="2" name="Cloud 1">
            <a:extLst>
              <a:ext uri="{FF2B5EF4-FFF2-40B4-BE49-F238E27FC236}">
                <a16:creationId xmlns:a16="http://schemas.microsoft.com/office/drawing/2014/main" id="{97823C8E-E3E4-80F6-C056-39534EAF6984}"/>
              </a:ext>
            </a:extLst>
          </p:cNvPr>
          <p:cNvSpPr/>
          <p:nvPr/>
        </p:nvSpPr>
        <p:spPr>
          <a:xfrm>
            <a:off x="4691914" y="1240518"/>
            <a:ext cx="2664296" cy="1567204"/>
          </a:xfrm>
          <a:prstGeom prst="cloud">
            <a:avLst/>
          </a:prstGeom>
          <a:solidFill>
            <a:schemeClr val="accent4">
              <a:lumMod val="60000"/>
              <a:lumOff val="40000"/>
            </a:schemeClr>
          </a:solidFill>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r>
              <a:rPr lang="en-US" sz="2000" b="1" i="0" u="none" baseline="0" dirty="0">
                <a:solidFill>
                  <a:srgbClr val="181818"/>
                </a:solidFill>
                <a:latin typeface="Bierstadt" panose="020B0004020202020204" pitchFamily="34" charset="0"/>
              </a:rPr>
              <a:t>Increase</a:t>
            </a:r>
            <a:r>
              <a:rPr lang="en-US" sz="2000" b="1" i="0" u="none" dirty="0">
                <a:solidFill>
                  <a:srgbClr val="181818"/>
                </a:solidFill>
                <a:latin typeface="Bierstadt" panose="020B0004020202020204" pitchFamily="34" charset="0"/>
              </a:rPr>
              <a:t> complexity of scenario</a:t>
            </a:r>
            <a:endParaRPr lang="en-MY" sz="2000" b="1" i="0" u="none" baseline="0" dirty="0">
              <a:solidFill>
                <a:srgbClr val="181818"/>
              </a:solidFill>
              <a:latin typeface="Bierstadt" panose="020B0004020202020204" pitchFamily="34" charset="0"/>
            </a:endParaRPr>
          </a:p>
        </p:txBody>
      </p:sp>
      <p:grpSp>
        <p:nvGrpSpPr>
          <p:cNvPr id="15" name="Group 14">
            <a:extLst>
              <a:ext uri="{FF2B5EF4-FFF2-40B4-BE49-F238E27FC236}">
                <a16:creationId xmlns:a16="http://schemas.microsoft.com/office/drawing/2014/main" id="{242762C5-2F19-6BFE-9CB0-E0A740F5EA88}"/>
              </a:ext>
            </a:extLst>
          </p:cNvPr>
          <p:cNvGrpSpPr/>
          <p:nvPr/>
        </p:nvGrpSpPr>
        <p:grpSpPr>
          <a:xfrm>
            <a:off x="7756847" y="1433329"/>
            <a:ext cx="2913553" cy="3039787"/>
            <a:chOff x="7756847" y="1433329"/>
            <a:chExt cx="2913553" cy="3039787"/>
          </a:xfrm>
        </p:grpSpPr>
        <p:sp>
          <p:nvSpPr>
            <p:cNvPr id="3" name="Arrow: Curved Down 2">
              <a:extLst>
                <a:ext uri="{FF2B5EF4-FFF2-40B4-BE49-F238E27FC236}">
                  <a16:creationId xmlns:a16="http://schemas.microsoft.com/office/drawing/2014/main" id="{2B93A8A6-591A-A788-F804-72B1B7855FCF}"/>
                </a:ext>
              </a:extLst>
            </p:cNvPr>
            <p:cNvSpPr/>
            <p:nvPr/>
          </p:nvSpPr>
          <p:spPr>
            <a:xfrm rot="2087715">
              <a:off x="7756847" y="1433329"/>
              <a:ext cx="2129602" cy="935994"/>
            </a:xfrm>
            <a:prstGeom prst="curvedDownArrow">
              <a:avLst/>
            </a:prstGeom>
            <a:solidFill>
              <a:schemeClr val="tx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endParaRPr lang="en-MY" sz="1600" b="0" i="0" u="none" baseline="0" dirty="0">
                <a:solidFill>
                  <a:srgbClr val="181818"/>
                </a:solidFill>
                <a:latin typeface="Bierstadt" panose="020B0004020202020204" pitchFamily="34" charset="0"/>
              </a:endParaRPr>
            </a:p>
          </p:txBody>
        </p:sp>
        <p:sp>
          <p:nvSpPr>
            <p:cNvPr id="7" name="Cloud 6">
              <a:extLst>
                <a:ext uri="{FF2B5EF4-FFF2-40B4-BE49-F238E27FC236}">
                  <a16:creationId xmlns:a16="http://schemas.microsoft.com/office/drawing/2014/main" id="{A169472F-5CC6-F0AA-9A65-D126C61D8548}"/>
                </a:ext>
              </a:extLst>
            </p:cNvPr>
            <p:cNvSpPr/>
            <p:nvPr/>
          </p:nvSpPr>
          <p:spPr>
            <a:xfrm>
              <a:off x="8006104" y="2905912"/>
              <a:ext cx="2664296" cy="1567204"/>
            </a:xfrm>
            <a:prstGeom prst="cloud">
              <a:avLst/>
            </a:prstGeom>
            <a:solidFill>
              <a:schemeClr val="accent4">
                <a:lumMod val="60000"/>
                <a:lumOff val="40000"/>
              </a:schemeClr>
            </a:solidFill>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r>
                <a:rPr lang="en-US" sz="2000" b="1" dirty="0">
                  <a:solidFill>
                    <a:srgbClr val="181818"/>
                  </a:solidFill>
                  <a:latin typeface="Bierstadt" panose="020B0004020202020204" pitchFamily="34" charset="0"/>
                </a:rPr>
                <a:t>Failed real-world r</a:t>
              </a:r>
              <a:r>
                <a:rPr lang="en-US" sz="2000" b="1" i="0" u="none" baseline="0" dirty="0">
                  <a:solidFill>
                    <a:srgbClr val="181818"/>
                  </a:solidFill>
                  <a:latin typeface="Bierstadt" panose="020B0004020202020204" pitchFamily="34" charset="0"/>
                </a:rPr>
                <a:t>obot</a:t>
              </a:r>
              <a:r>
                <a:rPr lang="en-US" sz="2000" b="1" i="0" u="none" dirty="0">
                  <a:solidFill>
                    <a:srgbClr val="181818"/>
                  </a:solidFill>
                  <a:latin typeface="Bierstadt" panose="020B0004020202020204" pitchFamily="34" charset="0"/>
                </a:rPr>
                <a:t> </a:t>
              </a:r>
              <a:r>
                <a:rPr lang="en-US" sz="2000" b="1" dirty="0">
                  <a:solidFill>
                    <a:srgbClr val="181818"/>
                  </a:solidFill>
                  <a:latin typeface="Bierstadt" panose="020B0004020202020204" pitchFamily="34" charset="0"/>
                </a:rPr>
                <a:t>t</a:t>
              </a:r>
              <a:r>
                <a:rPr lang="en-US" sz="2000" b="1" i="0" u="none" dirty="0">
                  <a:solidFill>
                    <a:srgbClr val="181818"/>
                  </a:solidFill>
                  <a:latin typeface="Bierstadt" panose="020B0004020202020204" pitchFamily="34" charset="0"/>
                </a:rPr>
                <a:t>esting </a:t>
              </a:r>
              <a:endParaRPr lang="en-MY" sz="2000" b="1" i="0" u="none" baseline="0" dirty="0">
                <a:solidFill>
                  <a:srgbClr val="181818"/>
                </a:solidFill>
                <a:latin typeface="Bierstadt" panose="020B0004020202020204" pitchFamily="34" charset="0"/>
              </a:endParaRPr>
            </a:p>
          </p:txBody>
        </p:sp>
      </p:grpSp>
      <p:grpSp>
        <p:nvGrpSpPr>
          <p:cNvPr id="16" name="Group 15">
            <a:extLst>
              <a:ext uri="{FF2B5EF4-FFF2-40B4-BE49-F238E27FC236}">
                <a16:creationId xmlns:a16="http://schemas.microsoft.com/office/drawing/2014/main" id="{7D1BA270-C55E-ABD9-AE4A-AE695A6282AC}"/>
              </a:ext>
            </a:extLst>
          </p:cNvPr>
          <p:cNvGrpSpPr/>
          <p:nvPr/>
        </p:nvGrpSpPr>
        <p:grpSpPr>
          <a:xfrm>
            <a:off x="4691914" y="4606609"/>
            <a:ext cx="4999195" cy="1567204"/>
            <a:chOff x="4691914" y="4606609"/>
            <a:chExt cx="4999195" cy="1567204"/>
          </a:xfrm>
        </p:grpSpPr>
        <p:sp>
          <p:nvSpPr>
            <p:cNvPr id="9" name="Cloud 8">
              <a:extLst>
                <a:ext uri="{FF2B5EF4-FFF2-40B4-BE49-F238E27FC236}">
                  <a16:creationId xmlns:a16="http://schemas.microsoft.com/office/drawing/2014/main" id="{3EE3E831-F4FB-5B94-AFAE-E600A9E15102}"/>
                </a:ext>
              </a:extLst>
            </p:cNvPr>
            <p:cNvSpPr/>
            <p:nvPr/>
          </p:nvSpPr>
          <p:spPr>
            <a:xfrm>
              <a:off x="4691914" y="4606609"/>
              <a:ext cx="2664296" cy="1567204"/>
            </a:xfrm>
            <a:prstGeom prst="cloud">
              <a:avLst/>
            </a:prstGeom>
            <a:solidFill>
              <a:schemeClr val="accent4">
                <a:lumMod val="60000"/>
                <a:lumOff val="40000"/>
              </a:schemeClr>
            </a:solidFill>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r>
                <a:rPr lang="en-US" sz="2000" b="1" dirty="0">
                  <a:solidFill>
                    <a:srgbClr val="181818"/>
                  </a:solidFill>
                  <a:latin typeface="Bierstadt" panose="020B0004020202020204" pitchFamily="34" charset="0"/>
                </a:rPr>
                <a:t>Reduce complexity of scenario</a:t>
              </a:r>
              <a:endParaRPr lang="en-MY" sz="2000" b="1" i="0" u="none" baseline="0" dirty="0">
                <a:solidFill>
                  <a:srgbClr val="181818"/>
                </a:solidFill>
                <a:latin typeface="Bierstadt" panose="020B0004020202020204" pitchFamily="34" charset="0"/>
              </a:endParaRPr>
            </a:p>
          </p:txBody>
        </p:sp>
        <p:sp>
          <p:nvSpPr>
            <p:cNvPr id="12" name="Arrow: Curved Down 11">
              <a:extLst>
                <a:ext uri="{FF2B5EF4-FFF2-40B4-BE49-F238E27FC236}">
                  <a16:creationId xmlns:a16="http://schemas.microsoft.com/office/drawing/2014/main" id="{2C76495B-CD67-BF48-6B0E-3AC04A6A6519}"/>
                </a:ext>
              </a:extLst>
            </p:cNvPr>
            <p:cNvSpPr/>
            <p:nvPr/>
          </p:nvSpPr>
          <p:spPr>
            <a:xfrm rot="9449501">
              <a:off x="7561507" y="5044120"/>
              <a:ext cx="2129602" cy="935994"/>
            </a:xfrm>
            <a:prstGeom prst="curvedDownArrow">
              <a:avLst/>
            </a:prstGeom>
            <a:solidFill>
              <a:schemeClr val="tx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endParaRPr lang="en-MY" sz="1600" b="0" i="0" u="none" baseline="0" dirty="0">
                <a:solidFill>
                  <a:srgbClr val="181818"/>
                </a:solidFill>
                <a:latin typeface="Bierstadt" panose="020B0004020202020204" pitchFamily="34" charset="0"/>
              </a:endParaRPr>
            </a:p>
          </p:txBody>
        </p:sp>
      </p:grpSp>
      <p:grpSp>
        <p:nvGrpSpPr>
          <p:cNvPr id="17" name="Group 16">
            <a:extLst>
              <a:ext uri="{FF2B5EF4-FFF2-40B4-BE49-F238E27FC236}">
                <a16:creationId xmlns:a16="http://schemas.microsoft.com/office/drawing/2014/main" id="{6BB6846D-7120-CF82-3B1D-1C08964540C3}"/>
              </a:ext>
            </a:extLst>
          </p:cNvPr>
          <p:cNvGrpSpPr/>
          <p:nvPr/>
        </p:nvGrpSpPr>
        <p:grpSpPr>
          <a:xfrm>
            <a:off x="1521600" y="1412792"/>
            <a:ext cx="2989611" cy="4531309"/>
            <a:chOff x="1521600" y="1412792"/>
            <a:chExt cx="2989611" cy="4531309"/>
          </a:xfrm>
        </p:grpSpPr>
        <p:sp>
          <p:nvSpPr>
            <p:cNvPr id="10" name="Cloud 9">
              <a:extLst>
                <a:ext uri="{FF2B5EF4-FFF2-40B4-BE49-F238E27FC236}">
                  <a16:creationId xmlns:a16="http://schemas.microsoft.com/office/drawing/2014/main" id="{34D1D0AC-6447-B559-74FE-6AF7927C0571}"/>
                </a:ext>
              </a:extLst>
            </p:cNvPr>
            <p:cNvSpPr/>
            <p:nvPr/>
          </p:nvSpPr>
          <p:spPr>
            <a:xfrm>
              <a:off x="1521600" y="2976062"/>
              <a:ext cx="2664296" cy="1497054"/>
            </a:xfrm>
            <a:prstGeom prst="cloud">
              <a:avLst/>
            </a:prstGeom>
            <a:solidFill>
              <a:schemeClr val="accent4">
                <a:lumMod val="60000"/>
                <a:lumOff val="40000"/>
              </a:schemeClr>
            </a:solidFill>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r>
                <a:rPr lang="en-US" sz="2000" b="1" dirty="0">
                  <a:solidFill>
                    <a:srgbClr val="181818"/>
                  </a:solidFill>
                  <a:latin typeface="Bierstadt" panose="020B0004020202020204" pitchFamily="34" charset="0"/>
                </a:rPr>
                <a:t>Success real-world r</a:t>
              </a:r>
              <a:r>
                <a:rPr lang="en-US" sz="2000" b="1" i="0" u="none" baseline="0" dirty="0">
                  <a:solidFill>
                    <a:srgbClr val="181818"/>
                  </a:solidFill>
                  <a:latin typeface="Bierstadt" panose="020B0004020202020204" pitchFamily="34" charset="0"/>
                </a:rPr>
                <a:t>obot</a:t>
              </a:r>
              <a:r>
                <a:rPr lang="en-US" sz="2000" b="1" i="0" u="none" dirty="0">
                  <a:solidFill>
                    <a:srgbClr val="181818"/>
                  </a:solidFill>
                  <a:latin typeface="Bierstadt" panose="020B0004020202020204" pitchFamily="34" charset="0"/>
                </a:rPr>
                <a:t> </a:t>
              </a:r>
              <a:r>
                <a:rPr lang="en-US" sz="2000" b="1" dirty="0">
                  <a:solidFill>
                    <a:srgbClr val="181818"/>
                  </a:solidFill>
                  <a:latin typeface="Bierstadt" panose="020B0004020202020204" pitchFamily="34" charset="0"/>
                </a:rPr>
                <a:t>t</a:t>
              </a:r>
              <a:r>
                <a:rPr lang="en-US" sz="2000" b="1" i="0" u="none" dirty="0">
                  <a:solidFill>
                    <a:srgbClr val="181818"/>
                  </a:solidFill>
                  <a:latin typeface="Bierstadt" panose="020B0004020202020204" pitchFamily="34" charset="0"/>
                </a:rPr>
                <a:t>esting </a:t>
              </a:r>
              <a:endParaRPr lang="en-MY" sz="2000" b="1" i="0" u="none" baseline="0" dirty="0">
                <a:solidFill>
                  <a:srgbClr val="181818"/>
                </a:solidFill>
                <a:latin typeface="Bierstadt" panose="020B0004020202020204" pitchFamily="34" charset="0"/>
              </a:endParaRPr>
            </a:p>
          </p:txBody>
        </p:sp>
        <p:sp>
          <p:nvSpPr>
            <p:cNvPr id="13" name="Arrow: Curved Down 12">
              <a:extLst>
                <a:ext uri="{FF2B5EF4-FFF2-40B4-BE49-F238E27FC236}">
                  <a16:creationId xmlns:a16="http://schemas.microsoft.com/office/drawing/2014/main" id="{68ED168D-5190-38B5-7C77-D866F0B4EE6E}"/>
                </a:ext>
              </a:extLst>
            </p:cNvPr>
            <p:cNvSpPr/>
            <p:nvPr/>
          </p:nvSpPr>
          <p:spPr>
            <a:xfrm rot="12947761">
              <a:off x="2381609" y="5008107"/>
              <a:ext cx="2129602" cy="935994"/>
            </a:xfrm>
            <a:prstGeom prst="curvedDownArrow">
              <a:avLst/>
            </a:prstGeom>
            <a:solidFill>
              <a:schemeClr val="tx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endParaRPr lang="en-MY" sz="1600" b="0" i="0" u="none" baseline="0" dirty="0">
                <a:solidFill>
                  <a:srgbClr val="181818"/>
                </a:solidFill>
                <a:latin typeface="Bierstadt" panose="020B0004020202020204" pitchFamily="34" charset="0"/>
              </a:endParaRPr>
            </a:p>
          </p:txBody>
        </p:sp>
        <p:sp>
          <p:nvSpPr>
            <p:cNvPr id="14" name="Arrow: Curved Down 13">
              <a:extLst>
                <a:ext uri="{FF2B5EF4-FFF2-40B4-BE49-F238E27FC236}">
                  <a16:creationId xmlns:a16="http://schemas.microsoft.com/office/drawing/2014/main" id="{FF0A07A5-3A97-9199-3C2E-92B7C1806763}"/>
                </a:ext>
              </a:extLst>
            </p:cNvPr>
            <p:cNvSpPr/>
            <p:nvPr/>
          </p:nvSpPr>
          <p:spPr>
            <a:xfrm rot="19392615">
              <a:off x="2377220" y="1412792"/>
              <a:ext cx="2129602" cy="935994"/>
            </a:xfrm>
            <a:prstGeom prst="curvedDownArrow">
              <a:avLst/>
            </a:prstGeom>
            <a:solidFill>
              <a:schemeClr val="tx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endParaRPr lang="en-MY" sz="1600" b="0" i="0" u="none" baseline="0" dirty="0">
                <a:solidFill>
                  <a:srgbClr val="181818"/>
                </a:solidFill>
                <a:latin typeface="Bierstadt" panose="020B0004020202020204" pitchFamily="34" charset="0"/>
              </a:endParaRPr>
            </a:p>
          </p:txBody>
        </p:sp>
      </p:grpSp>
    </p:spTree>
    <p:extLst>
      <p:ext uri="{BB962C8B-B14F-4D97-AF65-F5344CB8AC3E}">
        <p14:creationId xmlns:p14="http://schemas.microsoft.com/office/powerpoint/2010/main" val="146942997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312B6FC-B4CD-016D-80B1-CC2B5D138DD4}"/>
              </a:ext>
            </a:extLst>
          </p:cNvPr>
          <p:cNvSpPr>
            <a:spLocks noGrp="1"/>
          </p:cNvSpPr>
          <p:nvPr>
            <p:ph type="title"/>
          </p:nvPr>
        </p:nvSpPr>
        <p:spPr/>
        <p:txBody>
          <a:bodyPr anchor="ctr"/>
          <a:lstStyle/>
          <a:p>
            <a:r>
              <a:rPr lang="en-US" sz="4000" dirty="0">
                <a:solidFill>
                  <a:schemeClr val="accent1"/>
                </a:solidFill>
                <a:latin typeface="Bierstadt" panose="020B0004020202020204" pitchFamily="34" charset="0"/>
              </a:rPr>
              <a:t>Startup </a:t>
            </a:r>
            <a:r>
              <a:rPr lang="en-US" sz="4000" dirty="0">
                <a:latin typeface="Bierstadt" panose="020B0004020202020204" pitchFamily="34" charset="0"/>
              </a:rPr>
              <a:t>vs </a:t>
            </a:r>
            <a:r>
              <a:rPr lang="en-US" sz="4000" dirty="0">
                <a:solidFill>
                  <a:schemeClr val="accent1"/>
                </a:solidFill>
                <a:latin typeface="Bierstadt" panose="020B0004020202020204" pitchFamily="34" charset="0"/>
              </a:rPr>
              <a:t>Corporate Culture</a:t>
            </a:r>
            <a:endParaRPr lang="en-MY" sz="4000" dirty="0">
              <a:solidFill>
                <a:schemeClr val="accent1"/>
              </a:solidFill>
              <a:latin typeface="Bierstadt" panose="020B0004020202020204" pitchFamily="34" charset="0"/>
            </a:endParaRPr>
          </a:p>
        </p:txBody>
      </p:sp>
      <p:sp>
        <p:nvSpPr>
          <p:cNvPr id="5" name="Footer Placeholder 4">
            <a:extLst>
              <a:ext uri="{FF2B5EF4-FFF2-40B4-BE49-F238E27FC236}">
                <a16:creationId xmlns:a16="http://schemas.microsoft.com/office/drawing/2014/main" id="{11EB0EC8-BC35-6D89-AF52-DD6A57A52CBE}"/>
              </a:ext>
            </a:extLst>
          </p:cNvPr>
          <p:cNvSpPr>
            <a:spLocks noGrp="1"/>
          </p:cNvSpPr>
          <p:nvPr>
            <p:ph type="ftr" sz="quarter" idx="15"/>
          </p:nvPr>
        </p:nvSpPr>
        <p:spPr/>
        <p:txBody>
          <a:bodyPr/>
          <a:lstStyle/>
          <a:p>
            <a:r>
              <a:rPr lang="de-DE">
                <a:latin typeface="Bierstadt" panose="020B0004020202020204" pitchFamily="34" charset="0"/>
              </a:rPr>
              <a:t>Gan Zhen Yang © Continental AG </a:t>
            </a:r>
            <a:endParaRPr lang="de-DE" dirty="0">
              <a:latin typeface="Bierstadt" panose="020B0004020202020204" pitchFamily="34" charset="0"/>
            </a:endParaRPr>
          </a:p>
        </p:txBody>
      </p:sp>
      <p:sp>
        <p:nvSpPr>
          <p:cNvPr id="6" name="Slide Number Placeholder 5">
            <a:extLst>
              <a:ext uri="{FF2B5EF4-FFF2-40B4-BE49-F238E27FC236}">
                <a16:creationId xmlns:a16="http://schemas.microsoft.com/office/drawing/2014/main" id="{4A66939B-0000-A54D-7749-2D05B4D785CB}"/>
              </a:ext>
            </a:extLst>
          </p:cNvPr>
          <p:cNvSpPr>
            <a:spLocks noGrp="1"/>
          </p:cNvSpPr>
          <p:nvPr>
            <p:ph type="sldNum" sz="quarter" idx="16"/>
          </p:nvPr>
        </p:nvSpPr>
        <p:spPr/>
        <p:txBody>
          <a:bodyPr/>
          <a:lstStyle/>
          <a:p>
            <a:fld id="{ADA48181-2C78-49CB-8C52-912A07842C2E}" type="slidenum">
              <a:rPr lang="de-DE" smtClean="0">
                <a:latin typeface="Bierstadt" panose="020B0004020202020204" pitchFamily="34" charset="0"/>
              </a:rPr>
              <a:pPr/>
              <a:t>18</a:t>
            </a:fld>
            <a:endParaRPr lang="de-DE" dirty="0">
              <a:latin typeface="Bierstadt" panose="020B0004020202020204" pitchFamily="34" charset="0"/>
            </a:endParaRPr>
          </a:p>
        </p:txBody>
      </p:sp>
      <p:sp>
        <p:nvSpPr>
          <p:cNvPr id="9" name="Rectangle 8">
            <a:extLst>
              <a:ext uri="{FF2B5EF4-FFF2-40B4-BE49-F238E27FC236}">
                <a16:creationId xmlns:a16="http://schemas.microsoft.com/office/drawing/2014/main" id="{7981279F-7F61-10CB-4B5B-2A777B558417}"/>
              </a:ext>
            </a:extLst>
          </p:cNvPr>
          <p:cNvSpPr/>
          <p:nvPr/>
        </p:nvSpPr>
        <p:spPr>
          <a:xfrm>
            <a:off x="1328673" y="5456396"/>
            <a:ext cx="2016224" cy="756084"/>
          </a:xfrm>
          <a:prstGeom prst="rect">
            <a:avLst/>
          </a:prstGeom>
          <a:solidFill>
            <a:schemeClr val="accent4">
              <a:lumMod val="60000"/>
              <a:lumOff val="40000"/>
            </a:schemeClr>
          </a:solidFill>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r>
              <a:rPr lang="en-US" sz="2000" b="1" i="0" u="none" baseline="0" dirty="0">
                <a:solidFill>
                  <a:srgbClr val="181818"/>
                </a:solidFill>
                <a:latin typeface="Bierstadt" panose="020B0004020202020204" pitchFamily="34" charset="0"/>
              </a:rPr>
              <a:t>Startup </a:t>
            </a:r>
            <a:endParaRPr lang="en-MY" sz="2000" b="1" i="0" u="none" baseline="0" dirty="0">
              <a:solidFill>
                <a:srgbClr val="181818"/>
              </a:solidFill>
              <a:latin typeface="Bierstadt" panose="020B0004020202020204" pitchFamily="34" charset="0"/>
            </a:endParaRPr>
          </a:p>
        </p:txBody>
      </p:sp>
      <p:pic>
        <p:nvPicPr>
          <p:cNvPr id="2050" name="Picture 2" descr="Gridhaus - Poladrone">
            <a:extLst>
              <a:ext uri="{FF2B5EF4-FFF2-40B4-BE49-F238E27FC236}">
                <a16:creationId xmlns:a16="http://schemas.microsoft.com/office/drawing/2014/main" id="{0AD8A21A-772C-8BBB-92C8-E0085C7FE29F}"/>
              </a:ext>
            </a:extLst>
          </p:cNvPr>
          <p:cNvPicPr>
            <a:picLocks noGrp="1" noChangeAspect="1" noChangeArrowheads="1"/>
          </p:cNvPicPr>
          <p:nvPr>
            <p:ph sz="quarter" idx="13"/>
          </p:nvPr>
        </p:nvPicPr>
        <p:blipFill>
          <a:blip r:embed="rId3">
            <a:extLst>
              <a:ext uri="{28A0092B-C50C-407E-A947-70E740481C1C}">
                <a14:useLocalDpi xmlns:a14="http://schemas.microsoft.com/office/drawing/2010/main" val="0"/>
              </a:ext>
            </a:extLst>
          </a:blip>
          <a:srcRect/>
          <a:stretch>
            <a:fillRect/>
          </a:stretch>
        </p:blipFill>
        <p:spPr bwMode="auto">
          <a:xfrm>
            <a:off x="1117878" y="3512917"/>
            <a:ext cx="2559447" cy="143968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Kommu | Petaling Jaya">
            <a:extLst>
              <a:ext uri="{FF2B5EF4-FFF2-40B4-BE49-F238E27FC236}">
                <a16:creationId xmlns:a16="http://schemas.microsoft.com/office/drawing/2014/main" id="{EC8045F6-7AAA-57BC-4B31-30CDEAFC546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7470" y="1709364"/>
            <a:ext cx="2160262" cy="1719636"/>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2">
            <a:extLst>
              <a:ext uri="{FF2B5EF4-FFF2-40B4-BE49-F238E27FC236}">
                <a16:creationId xmlns:a16="http://schemas.microsoft.com/office/drawing/2014/main" id="{BD6AD47E-08C2-EDCB-EACE-8C3BDDAFAB7D}"/>
              </a:ext>
            </a:extLst>
          </p:cNvPr>
          <p:cNvGrpSpPr/>
          <p:nvPr/>
        </p:nvGrpSpPr>
        <p:grpSpPr>
          <a:xfrm>
            <a:off x="7938165" y="2096852"/>
            <a:ext cx="3520470" cy="4000856"/>
            <a:chOff x="7938165" y="2096852"/>
            <a:chExt cx="3520470" cy="4000856"/>
          </a:xfrm>
        </p:grpSpPr>
        <p:sp>
          <p:nvSpPr>
            <p:cNvPr id="10" name="Rectangle 9">
              <a:extLst>
                <a:ext uri="{FF2B5EF4-FFF2-40B4-BE49-F238E27FC236}">
                  <a16:creationId xmlns:a16="http://schemas.microsoft.com/office/drawing/2014/main" id="{79163E68-38C1-5B93-85BE-4643A14FA0CD}"/>
                </a:ext>
              </a:extLst>
            </p:cNvPr>
            <p:cNvSpPr/>
            <p:nvPr/>
          </p:nvSpPr>
          <p:spPr>
            <a:xfrm>
              <a:off x="8690288" y="5341624"/>
              <a:ext cx="2016224" cy="756084"/>
            </a:xfrm>
            <a:prstGeom prst="rect">
              <a:avLst/>
            </a:prstGeom>
            <a:solidFill>
              <a:schemeClr val="accent4">
                <a:lumMod val="60000"/>
                <a:lumOff val="40000"/>
              </a:schemeClr>
            </a:solidFill>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r>
                <a:rPr lang="en-US" sz="2000" b="1" i="0" u="none" baseline="0" dirty="0">
                  <a:solidFill>
                    <a:srgbClr val="181818"/>
                  </a:solidFill>
                  <a:latin typeface="Bierstadt" panose="020B0004020202020204" pitchFamily="34" charset="0"/>
                </a:rPr>
                <a:t>Corporate</a:t>
              </a:r>
              <a:endParaRPr lang="en-MY" sz="2000" b="1" i="0" u="none" baseline="0" dirty="0">
                <a:solidFill>
                  <a:srgbClr val="181818"/>
                </a:solidFill>
                <a:latin typeface="Bierstadt" panose="020B0004020202020204" pitchFamily="34" charset="0"/>
              </a:endParaRPr>
            </a:p>
          </p:txBody>
        </p:sp>
        <p:pic>
          <p:nvPicPr>
            <p:cNvPr id="2056" name="Picture 8" descr="Industry Technology Solutions | Continental Industry">
              <a:extLst>
                <a:ext uri="{FF2B5EF4-FFF2-40B4-BE49-F238E27FC236}">
                  <a16:creationId xmlns:a16="http://schemas.microsoft.com/office/drawing/2014/main" id="{AA43D516-0485-F27C-4DC1-46EB8C07906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38165" y="2096852"/>
              <a:ext cx="3520470" cy="184824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 name="Group 1">
            <a:extLst>
              <a:ext uri="{FF2B5EF4-FFF2-40B4-BE49-F238E27FC236}">
                <a16:creationId xmlns:a16="http://schemas.microsoft.com/office/drawing/2014/main" id="{4E973C42-AA16-EC39-8585-FB9BB62E98AB}"/>
              </a:ext>
            </a:extLst>
          </p:cNvPr>
          <p:cNvGrpSpPr/>
          <p:nvPr/>
        </p:nvGrpSpPr>
        <p:grpSpPr>
          <a:xfrm>
            <a:off x="4705164" y="1808820"/>
            <a:ext cx="2133600" cy="3910846"/>
            <a:chOff x="4705164" y="1808820"/>
            <a:chExt cx="2133600" cy="3910846"/>
          </a:xfrm>
        </p:grpSpPr>
        <p:cxnSp>
          <p:nvCxnSpPr>
            <p:cNvPr id="15" name="Straight Connector 14">
              <a:extLst>
                <a:ext uri="{FF2B5EF4-FFF2-40B4-BE49-F238E27FC236}">
                  <a16:creationId xmlns:a16="http://schemas.microsoft.com/office/drawing/2014/main" id="{48F92965-130B-7B28-A81B-8D0E0F51F6EE}"/>
                </a:ext>
              </a:extLst>
            </p:cNvPr>
            <p:cNvCxnSpPr/>
            <p:nvPr/>
          </p:nvCxnSpPr>
          <p:spPr>
            <a:xfrm>
              <a:off x="5771964" y="1808820"/>
              <a:ext cx="0" cy="3910846"/>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058" name="Picture 10" descr="Institute for Infocomm Research (I2R)">
              <a:extLst>
                <a:ext uri="{FF2B5EF4-FFF2-40B4-BE49-F238E27FC236}">
                  <a16:creationId xmlns:a16="http://schemas.microsoft.com/office/drawing/2014/main" id="{31303500-E71F-F965-B258-657871DC5F2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05164" y="2682158"/>
              <a:ext cx="2133600" cy="2133600"/>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720565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5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312B6FC-B4CD-016D-80B1-CC2B5D138DD4}"/>
              </a:ext>
            </a:extLst>
          </p:cNvPr>
          <p:cNvSpPr>
            <a:spLocks noGrp="1"/>
          </p:cNvSpPr>
          <p:nvPr>
            <p:ph type="title"/>
          </p:nvPr>
        </p:nvSpPr>
        <p:spPr/>
        <p:txBody>
          <a:bodyPr anchor="ctr"/>
          <a:lstStyle/>
          <a:p>
            <a:r>
              <a:rPr lang="en-US" sz="4000" dirty="0">
                <a:solidFill>
                  <a:schemeClr val="accent1"/>
                </a:solidFill>
                <a:latin typeface="Bierstadt" panose="020B0004020202020204" pitchFamily="34" charset="0"/>
              </a:rPr>
              <a:t>Effective Communication</a:t>
            </a:r>
            <a:endParaRPr lang="en-MY" sz="4000" dirty="0">
              <a:solidFill>
                <a:schemeClr val="accent1"/>
              </a:solidFill>
              <a:latin typeface="Bierstadt" panose="020B0004020202020204" pitchFamily="34" charset="0"/>
            </a:endParaRPr>
          </a:p>
        </p:txBody>
      </p:sp>
      <p:sp>
        <p:nvSpPr>
          <p:cNvPr id="5" name="Footer Placeholder 4">
            <a:extLst>
              <a:ext uri="{FF2B5EF4-FFF2-40B4-BE49-F238E27FC236}">
                <a16:creationId xmlns:a16="http://schemas.microsoft.com/office/drawing/2014/main" id="{11EB0EC8-BC35-6D89-AF52-DD6A57A52CBE}"/>
              </a:ext>
            </a:extLst>
          </p:cNvPr>
          <p:cNvSpPr>
            <a:spLocks noGrp="1"/>
          </p:cNvSpPr>
          <p:nvPr>
            <p:ph type="ftr" sz="quarter" idx="15"/>
          </p:nvPr>
        </p:nvSpPr>
        <p:spPr/>
        <p:txBody>
          <a:bodyPr/>
          <a:lstStyle/>
          <a:p>
            <a:r>
              <a:rPr lang="de-DE"/>
              <a:t>Gan Zhen Yang © Continental AG </a:t>
            </a:r>
            <a:endParaRPr lang="de-DE" dirty="0"/>
          </a:p>
        </p:txBody>
      </p:sp>
      <p:sp>
        <p:nvSpPr>
          <p:cNvPr id="6" name="Slide Number Placeholder 5">
            <a:extLst>
              <a:ext uri="{FF2B5EF4-FFF2-40B4-BE49-F238E27FC236}">
                <a16:creationId xmlns:a16="http://schemas.microsoft.com/office/drawing/2014/main" id="{4A66939B-0000-A54D-7749-2D05B4D785CB}"/>
              </a:ext>
            </a:extLst>
          </p:cNvPr>
          <p:cNvSpPr>
            <a:spLocks noGrp="1"/>
          </p:cNvSpPr>
          <p:nvPr>
            <p:ph type="sldNum" sz="quarter" idx="16"/>
          </p:nvPr>
        </p:nvSpPr>
        <p:spPr/>
        <p:txBody>
          <a:bodyPr/>
          <a:lstStyle/>
          <a:p>
            <a:fld id="{ADA48181-2C78-49CB-8C52-912A07842C2E}" type="slidenum">
              <a:rPr lang="de-DE" smtClean="0"/>
              <a:pPr/>
              <a:t>19</a:t>
            </a:fld>
            <a:endParaRPr lang="de-DE" dirty="0"/>
          </a:p>
        </p:txBody>
      </p:sp>
      <p:sp>
        <p:nvSpPr>
          <p:cNvPr id="2" name="Cloud 1">
            <a:extLst>
              <a:ext uri="{FF2B5EF4-FFF2-40B4-BE49-F238E27FC236}">
                <a16:creationId xmlns:a16="http://schemas.microsoft.com/office/drawing/2014/main" id="{DA2D766D-2623-1BE4-4B0A-A3EEA40DFD8E}"/>
              </a:ext>
            </a:extLst>
          </p:cNvPr>
          <p:cNvSpPr/>
          <p:nvPr/>
        </p:nvSpPr>
        <p:spPr>
          <a:xfrm>
            <a:off x="1343472" y="2636912"/>
            <a:ext cx="3204356" cy="1853494"/>
          </a:xfrm>
          <a:prstGeom prst="cloud">
            <a:avLst/>
          </a:prstGeom>
          <a:solidFill>
            <a:schemeClr val="accent4">
              <a:lumMod val="60000"/>
              <a:lumOff val="40000"/>
            </a:schemeClr>
          </a:solidFill>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r>
              <a:rPr lang="en-US" sz="2000" b="1" i="0" u="none" baseline="0" dirty="0">
                <a:solidFill>
                  <a:srgbClr val="181818"/>
                </a:solidFill>
                <a:latin typeface="Bierstadt" panose="020B0004020202020204" pitchFamily="34" charset="0"/>
              </a:rPr>
              <a:t>Asking the right questions</a:t>
            </a:r>
            <a:endParaRPr lang="en-MY" sz="2000" b="1" i="0" u="none" baseline="0" dirty="0">
              <a:solidFill>
                <a:srgbClr val="181818"/>
              </a:solidFill>
              <a:latin typeface="Bierstadt" panose="020B0004020202020204" pitchFamily="34" charset="0"/>
            </a:endParaRPr>
          </a:p>
        </p:txBody>
      </p:sp>
      <p:sp>
        <p:nvSpPr>
          <p:cNvPr id="3" name="Cloud 2">
            <a:extLst>
              <a:ext uri="{FF2B5EF4-FFF2-40B4-BE49-F238E27FC236}">
                <a16:creationId xmlns:a16="http://schemas.microsoft.com/office/drawing/2014/main" id="{E8CD9BC6-7518-0679-B24D-40CC5C4242B7}"/>
              </a:ext>
            </a:extLst>
          </p:cNvPr>
          <p:cNvSpPr/>
          <p:nvPr/>
        </p:nvSpPr>
        <p:spPr>
          <a:xfrm>
            <a:off x="7032104" y="2632488"/>
            <a:ext cx="3204356" cy="1853494"/>
          </a:xfrm>
          <a:prstGeom prst="cloud">
            <a:avLst/>
          </a:prstGeom>
          <a:solidFill>
            <a:schemeClr val="accent4">
              <a:lumMod val="60000"/>
              <a:lumOff val="40000"/>
            </a:schemeClr>
          </a:solidFill>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r>
              <a:rPr lang="en-US" sz="2000" b="1" i="0" u="none" baseline="0" dirty="0">
                <a:solidFill>
                  <a:srgbClr val="181818"/>
                </a:solidFill>
                <a:latin typeface="Bierstadt" panose="020B0004020202020204" pitchFamily="34" charset="0"/>
              </a:rPr>
              <a:t>Understanding intentions</a:t>
            </a:r>
            <a:endParaRPr lang="en-MY" sz="2000" b="1" i="0" u="none" baseline="0" dirty="0">
              <a:solidFill>
                <a:srgbClr val="181818"/>
              </a:solidFill>
              <a:latin typeface="Bierstadt" panose="020B0004020202020204" pitchFamily="34" charset="0"/>
            </a:endParaRPr>
          </a:p>
        </p:txBody>
      </p:sp>
      <p:sp>
        <p:nvSpPr>
          <p:cNvPr id="10" name="Arrow: Curved Down 9">
            <a:extLst>
              <a:ext uri="{FF2B5EF4-FFF2-40B4-BE49-F238E27FC236}">
                <a16:creationId xmlns:a16="http://schemas.microsoft.com/office/drawing/2014/main" id="{9D0FB5E9-CADE-9530-0651-9DE726E570D3}"/>
              </a:ext>
            </a:extLst>
          </p:cNvPr>
          <p:cNvSpPr/>
          <p:nvPr/>
        </p:nvSpPr>
        <p:spPr>
          <a:xfrm rot="10800000">
            <a:off x="3503712" y="4485982"/>
            <a:ext cx="4393091" cy="935994"/>
          </a:xfrm>
          <a:prstGeom prst="curvedDownArrow">
            <a:avLst/>
          </a:prstGeom>
          <a:solidFill>
            <a:schemeClr val="accent6"/>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endParaRPr lang="en-MY" sz="1600" b="0" i="0" u="none" baseline="0" dirty="0">
              <a:solidFill>
                <a:srgbClr val="181818"/>
              </a:solidFill>
              <a:latin typeface="Arial" panose="020B0604020202020204" pitchFamily="34" charset="0"/>
            </a:endParaRPr>
          </a:p>
        </p:txBody>
      </p:sp>
      <p:sp>
        <p:nvSpPr>
          <p:cNvPr id="11" name="Arrow: Curved Down 10">
            <a:extLst>
              <a:ext uri="{FF2B5EF4-FFF2-40B4-BE49-F238E27FC236}">
                <a16:creationId xmlns:a16="http://schemas.microsoft.com/office/drawing/2014/main" id="{855AFBCE-3564-DEDA-4FA8-749CD2144ED3}"/>
              </a:ext>
            </a:extLst>
          </p:cNvPr>
          <p:cNvSpPr/>
          <p:nvPr/>
        </p:nvSpPr>
        <p:spPr>
          <a:xfrm>
            <a:off x="3647728" y="1602222"/>
            <a:ext cx="4393091" cy="935994"/>
          </a:xfrm>
          <a:prstGeom prst="curvedDownArrow">
            <a:avLst/>
          </a:prstGeom>
          <a:solidFill>
            <a:schemeClr val="accent6"/>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endParaRPr lang="en-MY" sz="1600" b="0" i="0" u="none" baseline="0" dirty="0">
              <a:solidFill>
                <a:srgbClr val="181818"/>
              </a:solidFill>
              <a:latin typeface="Arial" panose="020B0604020202020204" pitchFamily="34" charset="0"/>
            </a:endParaRPr>
          </a:p>
        </p:txBody>
      </p:sp>
    </p:spTree>
    <p:extLst>
      <p:ext uri="{BB962C8B-B14F-4D97-AF65-F5344CB8AC3E}">
        <p14:creationId xmlns:p14="http://schemas.microsoft.com/office/powerpoint/2010/main" val="24837846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10" grpId="0" animBg="1"/>
      <p:bldP spid="1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CDBE521C-7ECB-4ED9-082A-14A9BAE2B563}"/>
              </a:ext>
            </a:extLst>
          </p:cNvPr>
          <p:cNvSpPr>
            <a:spLocks noGrp="1"/>
          </p:cNvSpPr>
          <p:nvPr>
            <p:ph sz="quarter" idx="13"/>
          </p:nvPr>
        </p:nvSpPr>
        <p:spPr>
          <a:xfrm>
            <a:off x="379271" y="860524"/>
            <a:ext cx="11375997" cy="556960"/>
          </a:xfrm>
        </p:spPr>
        <p:txBody>
          <a:bodyPr>
            <a:normAutofit/>
          </a:bodyPr>
          <a:lstStyle/>
          <a:p>
            <a:pPr marL="285750" indent="-285750">
              <a:buFont typeface="Arial" panose="020B0604020202020204" pitchFamily="34" charset="0"/>
              <a:buChar char="•"/>
            </a:pPr>
            <a:r>
              <a:rPr lang="en-US" sz="2400" dirty="0">
                <a:latin typeface="Bierstadt" panose="020B0004020202020204" pitchFamily="34" charset="0"/>
              </a:rPr>
              <a:t>Problem statement : Dynamic Mismatch between simulation and real-world robot</a:t>
            </a:r>
          </a:p>
          <a:p>
            <a:endParaRPr lang="en-US" sz="2400" dirty="0">
              <a:latin typeface="Bierstadt" panose="020B0004020202020204" pitchFamily="34" charset="0"/>
            </a:endParaRPr>
          </a:p>
        </p:txBody>
      </p:sp>
      <p:sp>
        <p:nvSpPr>
          <p:cNvPr id="6" name="Title 5">
            <a:extLst>
              <a:ext uri="{FF2B5EF4-FFF2-40B4-BE49-F238E27FC236}">
                <a16:creationId xmlns:a16="http://schemas.microsoft.com/office/drawing/2014/main" id="{B5BAC1D9-21F5-3708-B317-687A421DDED4}"/>
              </a:ext>
            </a:extLst>
          </p:cNvPr>
          <p:cNvSpPr>
            <a:spLocks noGrp="1"/>
          </p:cNvSpPr>
          <p:nvPr>
            <p:ph type="title"/>
          </p:nvPr>
        </p:nvSpPr>
        <p:spPr>
          <a:xfrm>
            <a:off x="384850" y="127790"/>
            <a:ext cx="11375997" cy="935994"/>
          </a:xfrm>
        </p:spPr>
        <p:txBody>
          <a:bodyPr anchor="ctr"/>
          <a:lstStyle/>
          <a:p>
            <a:pPr>
              <a:lnSpc>
                <a:spcPct val="100000"/>
              </a:lnSpc>
            </a:pPr>
            <a:r>
              <a:rPr lang="en-US" sz="3600" dirty="0">
                <a:latin typeface="Bierstadt" panose="020B0004020202020204" pitchFamily="34" charset="0"/>
              </a:rPr>
              <a:t>Project – Reinforcement Learning on Corriere LM</a:t>
            </a:r>
            <a:endParaRPr lang="en-MY" sz="3600" dirty="0">
              <a:latin typeface="Bierstadt" panose="020B0004020202020204" pitchFamily="34" charset="0"/>
            </a:endParaRPr>
          </a:p>
        </p:txBody>
      </p:sp>
      <p:sp>
        <p:nvSpPr>
          <p:cNvPr id="13" name="Footer Placeholder 12">
            <a:extLst>
              <a:ext uri="{FF2B5EF4-FFF2-40B4-BE49-F238E27FC236}">
                <a16:creationId xmlns:a16="http://schemas.microsoft.com/office/drawing/2014/main" id="{5781E3A7-0560-A016-AF29-629B7BD26514}"/>
              </a:ext>
            </a:extLst>
          </p:cNvPr>
          <p:cNvSpPr>
            <a:spLocks noGrp="1"/>
          </p:cNvSpPr>
          <p:nvPr>
            <p:ph type="ftr" sz="quarter" idx="15"/>
          </p:nvPr>
        </p:nvSpPr>
        <p:spPr/>
        <p:txBody>
          <a:bodyPr/>
          <a:lstStyle/>
          <a:p>
            <a:r>
              <a:rPr lang="en-US"/>
              <a:t>Gan Zhen Yang © Continental AG </a:t>
            </a:r>
            <a:endParaRPr lang="en-US" dirty="0"/>
          </a:p>
        </p:txBody>
      </p:sp>
      <p:sp>
        <p:nvSpPr>
          <p:cNvPr id="14" name="Slide Number Placeholder 13">
            <a:extLst>
              <a:ext uri="{FF2B5EF4-FFF2-40B4-BE49-F238E27FC236}">
                <a16:creationId xmlns:a16="http://schemas.microsoft.com/office/drawing/2014/main" id="{00D1D479-24F7-C73B-4EE6-1C9885430235}"/>
              </a:ext>
            </a:extLst>
          </p:cNvPr>
          <p:cNvSpPr>
            <a:spLocks noGrp="1"/>
          </p:cNvSpPr>
          <p:nvPr>
            <p:ph type="sldNum" sz="quarter" idx="16"/>
          </p:nvPr>
        </p:nvSpPr>
        <p:spPr/>
        <p:txBody>
          <a:bodyPr/>
          <a:lstStyle/>
          <a:p>
            <a:fld id="{ADA48181-2C78-49CB-8C52-912A07842C2E}" type="slidenum">
              <a:rPr lang="en-US" smtClean="0"/>
              <a:pPr/>
              <a:t>2</a:t>
            </a:fld>
            <a:endParaRPr lang="en-US" dirty="0"/>
          </a:p>
        </p:txBody>
      </p:sp>
      <p:graphicFrame>
        <p:nvGraphicFramePr>
          <p:cNvPr id="2" name="Content Placeholder 5">
            <a:extLst>
              <a:ext uri="{FF2B5EF4-FFF2-40B4-BE49-F238E27FC236}">
                <a16:creationId xmlns:a16="http://schemas.microsoft.com/office/drawing/2014/main" id="{2E15904A-16C1-6348-098A-4673E1B61175}"/>
              </a:ext>
            </a:extLst>
          </p:cNvPr>
          <p:cNvGraphicFramePr>
            <a:graphicFrameLocks/>
          </p:cNvGraphicFramePr>
          <p:nvPr>
            <p:extLst>
              <p:ext uri="{D42A27DB-BD31-4B8C-83A1-F6EECF244321}">
                <p14:modId xmlns:p14="http://schemas.microsoft.com/office/powerpoint/2010/main" val="4129110318"/>
              </p:ext>
            </p:extLst>
          </p:nvPr>
        </p:nvGraphicFramePr>
        <p:xfrm>
          <a:off x="384850" y="2245756"/>
          <a:ext cx="11232953" cy="33483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Content Placeholder 6">
            <a:extLst>
              <a:ext uri="{FF2B5EF4-FFF2-40B4-BE49-F238E27FC236}">
                <a16:creationId xmlns:a16="http://schemas.microsoft.com/office/drawing/2014/main" id="{4C0BF33C-EA4E-F457-5E9A-1EDC54241656}"/>
              </a:ext>
            </a:extLst>
          </p:cNvPr>
          <p:cNvSpPr txBox="1">
            <a:spLocks/>
          </p:cNvSpPr>
          <p:nvPr/>
        </p:nvSpPr>
        <p:spPr>
          <a:xfrm>
            <a:off x="1869411" y="1953784"/>
            <a:ext cx="1066149" cy="385469"/>
          </a:xfrm>
          <a:prstGeom prst="rect">
            <a:avLst/>
          </a:prstGeom>
        </p:spPr>
        <p:txBody>
          <a:bodyPr vert="horz" lIns="0" tIns="18000" rIns="0" bIns="18000" rtlCol="0">
            <a:noAutofit/>
          </a:bodyPr>
          <a:lstStyle>
            <a:lvl1pPr marL="0" indent="0" algn="l" defTabSz="1219170" rtl="0" eaLnBrk="1" latinLnBrk="0" hangingPunct="1">
              <a:lnSpc>
                <a:spcPct val="100000"/>
              </a:lnSpc>
              <a:spcBef>
                <a:spcPts val="0"/>
              </a:spcBef>
              <a:spcAft>
                <a:spcPts val="600"/>
              </a:spcAft>
              <a:buClr>
                <a:schemeClr val="accent1"/>
              </a:buClr>
              <a:buSzPct val="125000"/>
              <a:buFont typeface="Arial" pitchFamily="34" charset="0"/>
              <a:buNone/>
              <a:defRPr sz="1800" b="0" kern="1200">
                <a:solidFill>
                  <a:schemeClr val="tx1"/>
                </a:solidFill>
                <a:latin typeface="+mn-lt"/>
                <a:ea typeface="+mn-ea"/>
                <a:cs typeface="Arial" pitchFamily="34" charset="0"/>
              </a:defRPr>
            </a:lvl1pPr>
            <a:lvl2pPr marL="360000" indent="-180975"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2pPr>
            <a:lvl3pPr marL="540000" indent="-180000"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3pPr>
            <a:lvl4pPr marL="720000" indent="-180975"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4pPr>
            <a:lvl5pPr marL="898525" indent="-180975"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5pPr>
            <a:lvl6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6pPr>
            <a:lvl7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7pPr>
            <a:lvl8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8pPr>
            <a:lvl9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9pPr>
          </a:lstStyle>
          <a:p>
            <a:r>
              <a:rPr lang="en-US" dirty="0">
                <a:latin typeface="Bierstadt" panose="020B0004020202020204" pitchFamily="34" charset="0"/>
              </a:rPr>
              <a:t>May 2023</a:t>
            </a:r>
          </a:p>
          <a:p>
            <a:endParaRPr lang="en-US" dirty="0">
              <a:latin typeface="Bierstadt" panose="020B0004020202020204" pitchFamily="34" charset="0"/>
            </a:endParaRPr>
          </a:p>
        </p:txBody>
      </p:sp>
      <p:sp>
        <p:nvSpPr>
          <p:cNvPr id="5" name="Content Placeholder 6">
            <a:extLst>
              <a:ext uri="{FF2B5EF4-FFF2-40B4-BE49-F238E27FC236}">
                <a16:creationId xmlns:a16="http://schemas.microsoft.com/office/drawing/2014/main" id="{E735FA3F-6633-20D0-468B-DB1BB77842A8}"/>
              </a:ext>
            </a:extLst>
          </p:cNvPr>
          <p:cNvSpPr txBox="1">
            <a:spLocks/>
          </p:cNvSpPr>
          <p:nvPr/>
        </p:nvSpPr>
        <p:spPr>
          <a:xfrm>
            <a:off x="4820763" y="1940222"/>
            <a:ext cx="1066149" cy="385469"/>
          </a:xfrm>
          <a:prstGeom prst="rect">
            <a:avLst/>
          </a:prstGeom>
        </p:spPr>
        <p:txBody>
          <a:bodyPr vert="horz" lIns="0" tIns="18000" rIns="0" bIns="18000" rtlCol="0">
            <a:noAutofit/>
          </a:bodyPr>
          <a:lstStyle>
            <a:lvl1pPr marL="0" indent="0" algn="l" defTabSz="1219170" rtl="0" eaLnBrk="1" latinLnBrk="0" hangingPunct="1">
              <a:lnSpc>
                <a:spcPct val="100000"/>
              </a:lnSpc>
              <a:spcBef>
                <a:spcPts val="0"/>
              </a:spcBef>
              <a:spcAft>
                <a:spcPts val="600"/>
              </a:spcAft>
              <a:buClr>
                <a:schemeClr val="accent1"/>
              </a:buClr>
              <a:buSzPct val="125000"/>
              <a:buFont typeface="Arial" pitchFamily="34" charset="0"/>
              <a:buNone/>
              <a:defRPr sz="1800" b="0" kern="1200">
                <a:solidFill>
                  <a:schemeClr val="tx1"/>
                </a:solidFill>
                <a:latin typeface="+mn-lt"/>
                <a:ea typeface="+mn-ea"/>
                <a:cs typeface="Arial" pitchFamily="34" charset="0"/>
              </a:defRPr>
            </a:lvl1pPr>
            <a:lvl2pPr marL="360000" indent="-180975"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2pPr>
            <a:lvl3pPr marL="540000" indent="-180000"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3pPr>
            <a:lvl4pPr marL="720000" indent="-180975"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4pPr>
            <a:lvl5pPr marL="898525" indent="-180975"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5pPr>
            <a:lvl6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6pPr>
            <a:lvl7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7pPr>
            <a:lvl8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8pPr>
            <a:lvl9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9pPr>
          </a:lstStyle>
          <a:p>
            <a:r>
              <a:rPr lang="en-US" dirty="0">
                <a:latin typeface="Bierstadt" panose="020B0004020202020204" pitchFamily="34" charset="0"/>
              </a:rPr>
              <a:t>June 2023</a:t>
            </a:r>
          </a:p>
          <a:p>
            <a:endParaRPr lang="en-US" dirty="0">
              <a:latin typeface="Bierstadt" panose="020B0004020202020204" pitchFamily="34" charset="0"/>
            </a:endParaRPr>
          </a:p>
        </p:txBody>
      </p:sp>
      <p:sp>
        <p:nvSpPr>
          <p:cNvPr id="9" name="Content Placeholder 6">
            <a:extLst>
              <a:ext uri="{FF2B5EF4-FFF2-40B4-BE49-F238E27FC236}">
                <a16:creationId xmlns:a16="http://schemas.microsoft.com/office/drawing/2014/main" id="{91B5D6D2-3D4B-30C0-693B-17877D65C18E}"/>
              </a:ext>
            </a:extLst>
          </p:cNvPr>
          <p:cNvSpPr txBox="1">
            <a:spLocks/>
          </p:cNvSpPr>
          <p:nvPr/>
        </p:nvSpPr>
        <p:spPr>
          <a:xfrm>
            <a:off x="10634519" y="1933336"/>
            <a:ext cx="1066149" cy="385469"/>
          </a:xfrm>
          <a:prstGeom prst="rect">
            <a:avLst/>
          </a:prstGeom>
        </p:spPr>
        <p:txBody>
          <a:bodyPr vert="horz" lIns="0" tIns="18000" rIns="0" bIns="18000" rtlCol="0">
            <a:noAutofit/>
          </a:bodyPr>
          <a:lstStyle>
            <a:lvl1pPr marL="0" indent="0" algn="l" defTabSz="1219170" rtl="0" eaLnBrk="1" latinLnBrk="0" hangingPunct="1">
              <a:lnSpc>
                <a:spcPct val="100000"/>
              </a:lnSpc>
              <a:spcBef>
                <a:spcPts val="0"/>
              </a:spcBef>
              <a:spcAft>
                <a:spcPts val="600"/>
              </a:spcAft>
              <a:buClr>
                <a:schemeClr val="accent1"/>
              </a:buClr>
              <a:buSzPct val="125000"/>
              <a:buFont typeface="Arial" pitchFamily="34" charset="0"/>
              <a:buNone/>
              <a:defRPr sz="1800" b="0" kern="1200">
                <a:solidFill>
                  <a:schemeClr val="tx1"/>
                </a:solidFill>
                <a:latin typeface="+mn-lt"/>
                <a:ea typeface="+mn-ea"/>
                <a:cs typeface="Arial" pitchFamily="34" charset="0"/>
              </a:defRPr>
            </a:lvl1pPr>
            <a:lvl2pPr marL="360000" indent="-180975"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2pPr>
            <a:lvl3pPr marL="540000" indent="-180000"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3pPr>
            <a:lvl4pPr marL="720000" indent="-180975"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4pPr>
            <a:lvl5pPr marL="898525" indent="-180975"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5pPr>
            <a:lvl6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6pPr>
            <a:lvl7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7pPr>
            <a:lvl8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8pPr>
            <a:lvl9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9pPr>
          </a:lstStyle>
          <a:p>
            <a:r>
              <a:rPr lang="en-US" dirty="0">
                <a:latin typeface="Bierstadt" panose="020B0004020202020204" pitchFamily="34" charset="0"/>
              </a:rPr>
              <a:t>July 2023</a:t>
            </a:r>
          </a:p>
          <a:p>
            <a:endParaRPr lang="en-US" dirty="0">
              <a:latin typeface="Bierstadt" panose="020B0004020202020204" pitchFamily="34" charset="0"/>
            </a:endParaRPr>
          </a:p>
        </p:txBody>
      </p:sp>
      <p:sp>
        <p:nvSpPr>
          <p:cNvPr id="16" name="Content Placeholder 6">
            <a:extLst>
              <a:ext uri="{FF2B5EF4-FFF2-40B4-BE49-F238E27FC236}">
                <a16:creationId xmlns:a16="http://schemas.microsoft.com/office/drawing/2014/main" id="{3A6FBDE3-9AE3-2818-09D4-FE459F480216}"/>
              </a:ext>
            </a:extLst>
          </p:cNvPr>
          <p:cNvSpPr txBox="1">
            <a:spLocks/>
          </p:cNvSpPr>
          <p:nvPr/>
        </p:nvSpPr>
        <p:spPr>
          <a:xfrm>
            <a:off x="7727641" y="1914301"/>
            <a:ext cx="1066149" cy="385469"/>
          </a:xfrm>
          <a:prstGeom prst="rect">
            <a:avLst/>
          </a:prstGeom>
        </p:spPr>
        <p:txBody>
          <a:bodyPr vert="horz" lIns="0" tIns="18000" rIns="0" bIns="18000" rtlCol="0">
            <a:noAutofit/>
          </a:bodyPr>
          <a:lstStyle>
            <a:lvl1pPr marL="0" indent="0" algn="l" defTabSz="1219170" rtl="0" eaLnBrk="1" latinLnBrk="0" hangingPunct="1">
              <a:lnSpc>
                <a:spcPct val="100000"/>
              </a:lnSpc>
              <a:spcBef>
                <a:spcPts val="0"/>
              </a:spcBef>
              <a:spcAft>
                <a:spcPts val="600"/>
              </a:spcAft>
              <a:buClr>
                <a:schemeClr val="accent1"/>
              </a:buClr>
              <a:buSzPct val="125000"/>
              <a:buFont typeface="Arial" pitchFamily="34" charset="0"/>
              <a:buNone/>
              <a:defRPr sz="1800" b="0" kern="1200">
                <a:solidFill>
                  <a:schemeClr val="tx1"/>
                </a:solidFill>
                <a:latin typeface="+mn-lt"/>
                <a:ea typeface="+mn-ea"/>
                <a:cs typeface="Arial" pitchFamily="34" charset="0"/>
              </a:defRPr>
            </a:lvl1pPr>
            <a:lvl2pPr marL="360000" indent="-180975"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2pPr>
            <a:lvl3pPr marL="540000" indent="-180000"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3pPr>
            <a:lvl4pPr marL="720000" indent="-180975"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4pPr>
            <a:lvl5pPr marL="898525" indent="-180975" algn="l" defTabSz="1219170" rtl="0" eaLnBrk="1" latinLnBrk="0" hangingPunct="1">
              <a:lnSpc>
                <a:spcPct val="100000"/>
              </a:lnSpc>
              <a:spcBef>
                <a:spcPts val="0"/>
              </a:spcBef>
              <a:spcAft>
                <a:spcPts val="600"/>
              </a:spcAft>
              <a:buClr>
                <a:schemeClr val="accent1"/>
              </a:buClr>
              <a:buSzPct val="125000"/>
              <a:buFont typeface="Arial" pitchFamily="34" charset="0"/>
              <a:buChar char="›"/>
              <a:defRPr sz="1800" b="0" kern="1200">
                <a:solidFill>
                  <a:schemeClr val="tx1"/>
                </a:solidFill>
                <a:latin typeface="+mn-lt"/>
                <a:ea typeface="+mn-ea"/>
                <a:cs typeface="Arial" pitchFamily="34" charset="0"/>
              </a:defRPr>
            </a:lvl5pPr>
            <a:lvl6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6pPr>
            <a:lvl7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7pPr>
            <a:lvl8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8pPr>
            <a:lvl9pPr marL="900000" indent="-180000" algn="l" defTabSz="1219170" rtl="0" eaLnBrk="1" latinLnBrk="0" hangingPunct="1">
              <a:lnSpc>
                <a:spcPct val="100000"/>
              </a:lnSpc>
              <a:spcBef>
                <a:spcPts val="0"/>
              </a:spcBef>
              <a:spcAft>
                <a:spcPts val="600"/>
              </a:spcAft>
              <a:buClr>
                <a:schemeClr val="accent1"/>
              </a:buClr>
              <a:buSzPct val="125000"/>
              <a:buFont typeface="Arial" panose="020B0604020202020204" pitchFamily="34" charset="0"/>
              <a:buChar char="›"/>
              <a:defRPr sz="1800" kern="1200">
                <a:solidFill>
                  <a:schemeClr val="tx1"/>
                </a:solidFill>
                <a:latin typeface="+mn-lt"/>
                <a:ea typeface="+mn-ea"/>
                <a:cs typeface="+mn-cs"/>
              </a:defRPr>
            </a:lvl9pPr>
          </a:lstStyle>
          <a:p>
            <a:r>
              <a:rPr lang="en-US" dirty="0">
                <a:latin typeface="Bierstadt" panose="020B0004020202020204" pitchFamily="34" charset="0"/>
              </a:rPr>
              <a:t>June 2023</a:t>
            </a:r>
          </a:p>
          <a:p>
            <a:endParaRPr lang="en-US" dirty="0">
              <a:latin typeface="Bierstadt" panose="020B0004020202020204" pitchFamily="34" charset="0"/>
            </a:endParaRPr>
          </a:p>
        </p:txBody>
      </p:sp>
    </p:spTree>
    <p:extLst>
      <p:ext uri="{BB962C8B-B14F-4D97-AF65-F5344CB8AC3E}">
        <p14:creationId xmlns:p14="http://schemas.microsoft.com/office/powerpoint/2010/main" val="230240619"/>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B9BDD0-177C-4C3F-CDEC-CDB63D4961F4}"/>
              </a:ext>
            </a:extLst>
          </p:cNvPr>
          <p:cNvSpPr>
            <a:spLocks noGrp="1"/>
          </p:cNvSpPr>
          <p:nvPr>
            <p:ph type="title"/>
          </p:nvPr>
        </p:nvSpPr>
        <p:spPr>
          <a:xfrm>
            <a:off x="408014" y="2949000"/>
            <a:ext cx="11375973" cy="960000"/>
          </a:xfrm>
        </p:spPr>
        <p:txBody>
          <a:bodyPr/>
          <a:lstStyle/>
          <a:p>
            <a:r>
              <a:rPr lang="en-US" sz="6600" dirty="0">
                <a:latin typeface="Bierstadt" panose="020B0004020202020204" pitchFamily="34" charset="0"/>
              </a:rPr>
              <a:t>The end </a:t>
            </a:r>
            <a:endParaRPr lang="en-MY" sz="6600" dirty="0">
              <a:latin typeface="Bierstadt" panose="020B0004020202020204" pitchFamily="34" charset="0"/>
            </a:endParaRPr>
          </a:p>
        </p:txBody>
      </p:sp>
      <p:sp>
        <p:nvSpPr>
          <p:cNvPr id="4" name="Date Placeholder 3">
            <a:extLst>
              <a:ext uri="{FF2B5EF4-FFF2-40B4-BE49-F238E27FC236}">
                <a16:creationId xmlns:a16="http://schemas.microsoft.com/office/drawing/2014/main" id="{26460EC8-48BB-B493-762B-9DB4CE253B97}"/>
              </a:ext>
            </a:extLst>
          </p:cNvPr>
          <p:cNvSpPr>
            <a:spLocks noGrp="1"/>
          </p:cNvSpPr>
          <p:nvPr>
            <p:ph type="dt" sz="half" idx="10"/>
          </p:nvPr>
        </p:nvSpPr>
        <p:spPr/>
        <p:txBody>
          <a:bodyPr/>
          <a:lstStyle/>
          <a:p>
            <a:r>
              <a:rPr lang="de-DE"/>
              <a:t>08.12.2022</a:t>
            </a:r>
            <a:endParaRPr lang="de-DE" dirty="0"/>
          </a:p>
        </p:txBody>
      </p:sp>
      <p:sp>
        <p:nvSpPr>
          <p:cNvPr id="5" name="Footer Placeholder 4">
            <a:extLst>
              <a:ext uri="{FF2B5EF4-FFF2-40B4-BE49-F238E27FC236}">
                <a16:creationId xmlns:a16="http://schemas.microsoft.com/office/drawing/2014/main" id="{0CA6B542-67A2-EA0D-46BB-7FAFBE0DDB2E}"/>
              </a:ext>
            </a:extLst>
          </p:cNvPr>
          <p:cNvSpPr>
            <a:spLocks noGrp="1"/>
          </p:cNvSpPr>
          <p:nvPr>
            <p:ph type="ftr" sz="quarter" idx="11"/>
          </p:nvPr>
        </p:nvSpPr>
        <p:spPr/>
        <p:txBody>
          <a:bodyPr/>
          <a:lstStyle/>
          <a:p>
            <a:r>
              <a:rPr lang="de-DE"/>
              <a:t>Gan Zhen Yang © Continental AG </a:t>
            </a:r>
            <a:endParaRPr lang="de-DE" dirty="0"/>
          </a:p>
        </p:txBody>
      </p:sp>
      <p:sp>
        <p:nvSpPr>
          <p:cNvPr id="6" name="Slide Number Placeholder 5">
            <a:extLst>
              <a:ext uri="{FF2B5EF4-FFF2-40B4-BE49-F238E27FC236}">
                <a16:creationId xmlns:a16="http://schemas.microsoft.com/office/drawing/2014/main" id="{1EB15877-F048-5C12-D11F-295015CDD44C}"/>
              </a:ext>
            </a:extLst>
          </p:cNvPr>
          <p:cNvSpPr>
            <a:spLocks noGrp="1"/>
          </p:cNvSpPr>
          <p:nvPr>
            <p:ph type="sldNum" sz="quarter" idx="12"/>
          </p:nvPr>
        </p:nvSpPr>
        <p:spPr/>
        <p:txBody>
          <a:bodyPr/>
          <a:lstStyle/>
          <a:p>
            <a:fld id="{ADA48181-2C78-49CB-8C52-912A07842C2E}" type="slidenum">
              <a:rPr lang="de-DE" smtClean="0"/>
              <a:pPr/>
              <a:t>20</a:t>
            </a:fld>
            <a:endParaRPr lang="de-DE" dirty="0"/>
          </a:p>
        </p:txBody>
      </p:sp>
    </p:spTree>
    <p:extLst>
      <p:ext uri="{BB962C8B-B14F-4D97-AF65-F5344CB8AC3E}">
        <p14:creationId xmlns:p14="http://schemas.microsoft.com/office/powerpoint/2010/main" val="225511233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312B6FC-B4CD-016D-80B1-CC2B5D138DD4}"/>
              </a:ext>
            </a:extLst>
          </p:cNvPr>
          <p:cNvSpPr>
            <a:spLocks noGrp="1"/>
          </p:cNvSpPr>
          <p:nvPr>
            <p:ph type="title"/>
          </p:nvPr>
        </p:nvSpPr>
        <p:spPr/>
        <p:txBody>
          <a:bodyPr anchor="ctr"/>
          <a:lstStyle/>
          <a:p>
            <a:r>
              <a:rPr lang="en-US" sz="4000" dirty="0">
                <a:solidFill>
                  <a:schemeClr val="accent1"/>
                </a:solidFill>
                <a:latin typeface="Bierstadt" panose="020B0004020202020204" pitchFamily="34" charset="0"/>
              </a:rPr>
              <a:t>Basic RL training pipeline  </a:t>
            </a:r>
            <a:endParaRPr lang="en-MY" sz="4000" dirty="0">
              <a:solidFill>
                <a:schemeClr val="accent1"/>
              </a:solidFill>
              <a:latin typeface="Bierstadt" panose="020B0004020202020204" pitchFamily="34" charset="0"/>
            </a:endParaRPr>
          </a:p>
        </p:txBody>
      </p:sp>
      <p:sp>
        <p:nvSpPr>
          <p:cNvPr id="5" name="Footer Placeholder 4">
            <a:extLst>
              <a:ext uri="{FF2B5EF4-FFF2-40B4-BE49-F238E27FC236}">
                <a16:creationId xmlns:a16="http://schemas.microsoft.com/office/drawing/2014/main" id="{11EB0EC8-BC35-6D89-AF52-DD6A57A52CBE}"/>
              </a:ext>
            </a:extLst>
          </p:cNvPr>
          <p:cNvSpPr>
            <a:spLocks noGrp="1"/>
          </p:cNvSpPr>
          <p:nvPr>
            <p:ph type="ftr" sz="quarter" idx="15"/>
          </p:nvPr>
        </p:nvSpPr>
        <p:spPr/>
        <p:txBody>
          <a:bodyPr/>
          <a:lstStyle/>
          <a:p>
            <a:r>
              <a:rPr lang="de-DE"/>
              <a:t>Gan Zhen Yang © Continental AG </a:t>
            </a:r>
            <a:endParaRPr lang="de-DE" dirty="0"/>
          </a:p>
        </p:txBody>
      </p:sp>
      <p:sp>
        <p:nvSpPr>
          <p:cNvPr id="6" name="Slide Number Placeholder 5">
            <a:extLst>
              <a:ext uri="{FF2B5EF4-FFF2-40B4-BE49-F238E27FC236}">
                <a16:creationId xmlns:a16="http://schemas.microsoft.com/office/drawing/2014/main" id="{4A66939B-0000-A54D-7749-2D05B4D785CB}"/>
              </a:ext>
            </a:extLst>
          </p:cNvPr>
          <p:cNvSpPr>
            <a:spLocks noGrp="1"/>
          </p:cNvSpPr>
          <p:nvPr>
            <p:ph type="sldNum" sz="quarter" idx="16"/>
          </p:nvPr>
        </p:nvSpPr>
        <p:spPr/>
        <p:txBody>
          <a:bodyPr/>
          <a:lstStyle/>
          <a:p>
            <a:fld id="{ADA48181-2C78-49CB-8C52-912A07842C2E}" type="slidenum">
              <a:rPr lang="de-DE" smtClean="0"/>
              <a:pPr/>
              <a:t>3</a:t>
            </a:fld>
            <a:endParaRPr lang="de-DE" dirty="0"/>
          </a:p>
        </p:txBody>
      </p:sp>
      <p:pic>
        <p:nvPicPr>
          <p:cNvPr id="1026" name="Picture 2" descr="What is ISaaC Sim container available in NVIDIA GPU Cloud?">
            <a:extLst>
              <a:ext uri="{FF2B5EF4-FFF2-40B4-BE49-F238E27FC236}">
                <a16:creationId xmlns:a16="http://schemas.microsoft.com/office/drawing/2014/main" id="{E34755E3-0D4F-D57D-C1ED-AE2A97F1A571}"/>
              </a:ext>
            </a:extLst>
          </p:cNvPr>
          <p:cNvPicPr>
            <a:picLocks noGrp="1" noChangeAspect="1" noChangeArrowheads="1"/>
          </p:cNvPicPr>
          <p:nvPr>
            <p:ph sz="quarter" idx="13"/>
          </p:nvPr>
        </p:nvPicPr>
        <p:blipFill rotWithShape="1">
          <a:blip r:embed="rId3">
            <a:extLst>
              <a:ext uri="{28A0092B-C50C-407E-A947-70E740481C1C}">
                <a14:useLocalDpi xmlns:a14="http://schemas.microsoft.com/office/drawing/2010/main" val="0"/>
              </a:ext>
            </a:extLst>
          </a:blip>
          <a:srcRect l="31153" t="17953" r="32401" b="14911"/>
          <a:stretch/>
        </p:blipFill>
        <p:spPr bwMode="auto">
          <a:xfrm>
            <a:off x="683060" y="1866517"/>
            <a:ext cx="2016224" cy="2090899"/>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B650ED83-B035-B6E0-1401-58FC00A3D327}"/>
              </a:ext>
            </a:extLst>
          </p:cNvPr>
          <p:cNvSpPr/>
          <p:nvPr/>
        </p:nvSpPr>
        <p:spPr>
          <a:xfrm>
            <a:off x="683060" y="4653136"/>
            <a:ext cx="2016224" cy="756084"/>
          </a:xfrm>
          <a:prstGeom prst="rect">
            <a:avLst/>
          </a:prstGeom>
          <a:solidFill>
            <a:schemeClr val="accent4">
              <a:lumMod val="60000"/>
              <a:lumOff val="40000"/>
            </a:schemeClr>
          </a:solidFill>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r>
              <a:rPr lang="en-US" sz="2000" b="1" i="0" u="none" baseline="0" dirty="0">
                <a:solidFill>
                  <a:srgbClr val="181818"/>
                </a:solidFill>
                <a:latin typeface="Bierstadt" panose="020B0004020202020204" pitchFamily="34" charset="0"/>
              </a:rPr>
              <a:t>Simulation</a:t>
            </a:r>
            <a:endParaRPr lang="en-MY" sz="2000" b="1" i="0" u="none" baseline="0" dirty="0">
              <a:solidFill>
                <a:srgbClr val="181818"/>
              </a:solidFill>
              <a:latin typeface="Bierstadt" panose="020B0004020202020204" pitchFamily="34" charset="0"/>
            </a:endParaRPr>
          </a:p>
        </p:txBody>
      </p:sp>
      <p:grpSp>
        <p:nvGrpSpPr>
          <p:cNvPr id="2" name="Group 1">
            <a:extLst>
              <a:ext uri="{FF2B5EF4-FFF2-40B4-BE49-F238E27FC236}">
                <a16:creationId xmlns:a16="http://schemas.microsoft.com/office/drawing/2014/main" id="{5971CE7A-3200-1FFC-37EE-787153C1DF3B}"/>
              </a:ext>
            </a:extLst>
          </p:cNvPr>
          <p:cNvGrpSpPr/>
          <p:nvPr/>
        </p:nvGrpSpPr>
        <p:grpSpPr>
          <a:xfrm>
            <a:off x="3143672" y="1475354"/>
            <a:ext cx="4992216" cy="3866270"/>
            <a:chOff x="3143672" y="1475354"/>
            <a:chExt cx="4992216" cy="3866270"/>
          </a:xfrm>
        </p:grpSpPr>
        <p:pic>
          <p:nvPicPr>
            <p:cNvPr id="1028" name="Picture 4" descr="What Is Reinforcement Learning? - MATLAB &amp; Simulink">
              <a:extLst>
                <a:ext uri="{FF2B5EF4-FFF2-40B4-BE49-F238E27FC236}">
                  <a16:creationId xmlns:a16="http://schemas.microsoft.com/office/drawing/2014/main" id="{5EF3F76C-E1EF-39D4-D5F5-954DB128D95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72136" y="1475354"/>
              <a:ext cx="3863752" cy="2173361"/>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7981279F-7F61-10CB-4B5B-2A777B558417}"/>
                </a:ext>
              </a:extLst>
            </p:cNvPr>
            <p:cNvSpPr/>
            <p:nvPr/>
          </p:nvSpPr>
          <p:spPr>
            <a:xfrm>
              <a:off x="5195900" y="4585540"/>
              <a:ext cx="2016224" cy="756084"/>
            </a:xfrm>
            <a:prstGeom prst="rect">
              <a:avLst/>
            </a:prstGeom>
            <a:solidFill>
              <a:schemeClr val="accent4">
                <a:lumMod val="60000"/>
                <a:lumOff val="40000"/>
              </a:schemeClr>
            </a:solidFill>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r>
                <a:rPr lang="en-US" sz="2000" b="1" i="0" u="none" baseline="0" dirty="0">
                  <a:solidFill>
                    <a:srgbClr val="181818"/>
                  </a:solidFill>
                  <a:latin typeface="Bierstadt" panose="020B0004020202020204" pitchFamily="34" charset="0"/>
                </a:rPr>
                <a:t>Reinforcement Learning</a:t>
              </a:r>
              <a:endParaRPr lang="en-MY" sz="2000" b="1" i="0" u="none" baseline="0" dirty="0">
                <a:solidFill>
                  <a:srgbClr val="181818"/>
                </a:solidFill>
                <a:latin typeface="Bierstadt" panose="020B0004020202020204" pitchFamily="34" charset="0"/>
              </a:endParaRPr>
            </a:p>
          </p:txBody>
        </p:sp>
        <p:cxnSp>
          <p:nvCxnSpPr>
            <p:cNvPr id="12" name="Straight Arrow Connector 11">
              <a:extLst>
                <a:ext uri="{FF2B5EF4-FFF2-40B4-BE49-F238E27FC236}">
                  <a16:creationId xmlns:a16="http://schemas.microsoft.com/office/drawing/2014/main" id="{F36AA041-A8CD-4067-1157-DC6D260FDFB5}"/>
                </a:ext>
              </a:extLst>
            </p:cNvPr>
            <p:cNvCxnSpPr/>
            <p:nvPr/>
          </p:nvCxnSpPr>
          <p:spPr>
            <a:xfrm>
              <a:off x="3143672" y="3648715"/>
              <a:ext cx="792088" cy="0"/>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EB40387F-F983-B686-3571-C4BA33424616}"/>
              </a:ext>
            </a:extLst>
          </p:cNvPr>
          <p:cNvGrpSpPr/>
          <p:nvPr/>
        </p:nvGrpSpPr>
        <p:grpSpPr>
          <a:xfrm>
            <a:off x="8580276" y="1866517"/>
            <a:ext cx="3305800" cy="3475107"/>
            <a:chOff x="8580276" y="1866517"/>
            <a:chExt cx="3305800" cy="3475107"/>
          </a:xfrm>
        </p:grpSpPr>
        <p:pic>
          <p:nvPicPr>
            <p:cNvPr id="3" name="Picture 2">
              <a:extLst>
                <a:ext uri="{FF2B5EF4-FFF2-40B4-BE49-F238E27FC236}">
                  <a16:creationId xmlns:a16="http://schemas.microsoft.com/office/drawing/2014/main" id="{D8314C09-0B9F-F68B-5633-079F0D87FA74}"/>
                </a:ext>
              </a:extLst>
            </p:cNvPr>
            <p:cNvPicPr>
              <a:picLocks noChangeAspect="1"/>
            </p:cNvPicPr>
            <p:nvPr/>
          </p:nvPicPr>
          <p:blipFill>
            <a:blip r:embed="rId5"/>
            <a:stretch>
              <a:fillRect/>
            </a:stretch>
          </p:blipFill>
          <p:spPr>
            <a:xfrm>
              <a:off x="9624392" y="1866517"/>
              <a:ext cx="2261684" cy="1772816"/>
            </a:xfrm>
            <a:prstGeom prst="rect">
              <a:avLst/>
            </a:prstGeom>
          </p:spPr>
        </p:pic>
        <p:sp>
          <p:nvSpPr>
            <p:cNvPr id="10" name="Rectangle 9">
              <a:extLst>
                <a:ext uri="{FF2B5EF4-FFF2-40B4-BE49-F238E27FC236}">
                  <a16:creationId xmlns:a16="http://schemas.microsoft.com/office/drawing/2014/main" id="{79163E68-38C1-5B93-85BE-4643A14FA0CD}"/>
                </a:ext>
              </a:extLst>
            </p:cNvPr>
            <p:cNvSpPr/>
            <p:nvPr/>
          </p:nvSpPr>
          <p:spPr>
            <a:xfrm>
              <a:off x="9624392" y="4585540"/>
              <a:ext cx="2016224" cy="756084"/>
            </a:xfrm>
            <a:prstGeom prst="rect">
              <a:avLst/>
            </a:prstGeom>
            <a:solidFill>
              <a:schemeClr val="accent4">
                <a:lumMod val="60000"/>
                <a:lumOff val="40000"/>
              </a:schemeClr>
            </a:solidFill>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r>
                <a:rPr lang="en-US" sz="2000" b="1" i="0" u="none" baseline="0" dirty="0">
                  <a:solidFill>
                    <a:srgbClr val="181818"/>
                  </a:solidFill>
                  <a:latin typeface="Bierstadt" panose="020B0004020202020204" pitchFamily="34" charset="0"/>
                </a:rPr>
                <a:t>Real Robot Deployment</a:t>
              </a:r>
              <a:endParaRPr lang="en-MY" sz="2000" b="1" i="0" u="none" baseline="0" dirty="0">
                <a:solidFill>
                  <a:srgbClr val="181818"/>
                </a:solidFill>
                <a:latin typeface="Bierstadt" panose="020B0004020202020204" pitchFamily="34" charset="0"/>
              </a:endParaRPr>
            </a:p>
          </p:txBody>
        </p:sp>
        <p:cxnSp>
          <p:nvCxnSpPr>
            <p:cNvPr id="13" name="Straight Arrow Connector 12">
              <a:extLst>
                <a:ext uri="{FF2B5EF4-FFF2-40B4-BE49-F238E27FC236}">
                  <a16:creationId xmlns:a16="http://schemas.microsoft.com/office/drawing/2014/main" id="{FDB75D00-F448-40EC-97DD-FF1BDAAB84B6}"/>
                </a:ext>
              </a:extLst>
            </p:cNvPr>
            <p:cNvCxnSpPr/>
            <p:nvPr/>
          </p:nvCxnSpPr>
          <p:spPr>
            <a:xfrm>
              <a:off x="8580276" y="3560803"/>
              <a:ext cx="792088" cy="0"/>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84474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855DF9E-676C-D51D-4864-55BA9F7D9F94}"/>
              </a:ext>
            </a:extLst>
          </p:cNvPr>
          <p:cNvSpPr>
            <a:spLocks noGrp="1"/>
          </p:cNvSpPr>
          <p:nvPr>
            <p:ph type="title"/>
          </p:nvPr>
        </p:nvSpPr>
        <p:spPr/>
        <p:txBody>
          <a:bodyPr anchor="ctr"/>
          <a:lstStyle/>
          <a:p>
            <a:r>
              <a:rPr lang="en-US" dirty="0">
                <a:latin typeface="Bierstadt" panose="020B0004020202020204" pitchFamily="34" charset="0"/>
              </a:rPr>
              <a:t>Environment</a:t>
            </a:r>
            <a:r>
              <a:rPr lang="en-US" dirty="0"/>
              <a:t> setup in Nvidia Isaac Sim </a:t>
            </a:r>
            <a:endParaRPr lang="en-MY" dirty="0"/>
          </a:p>
        </p:txBody>
      </p:sp>
      <p:sp>
        <p:nvSpPr>
          <p:cNvPr id="5" name="Footer Placeholder 4">
            <a:extLst>
              <a:ext uri="{FF2B5EF4-FFF2-40B4-BE49-F238E27FC236}">
                <a16:creationId xmlns:a16="http://schemas.microsoft.com/office/drawing/2014/main" id="{6442E4D1-18C5-5DD3-84A5-01E2FC7108A7}"/>
              </a:ext>
            </a:extLst>
          </p:cNvPr>
          <p:cNvSpPr>
            <a:spLocks noGrp="1"/>
          </p:cNvSpPr>
          <p:nvPr>
            <p:ph type="ftr" sz="quarter" idx="15"/>
          </p:nvPr>
        </p:nvSpPr>
        <p:spPr/>
        <p:txBody>
          <a:bodyPr/>
          <a:lstStyle/>
          <a:p>
            <a:r>
              <a:rPr lang="de-DE"/>
              <a:t>Gan Zhen Yang © Continental AG </a:t>
            </a:r>
            <a:endParaRPr lang="de-DE" dirty="0"/>
          </a:p>
        </p:txBody>
      </p:sp>
      <p:sp>
        <p:nvSpPr>
          <p:cNvPr id="6" name="Slide Number Placeholder 5">
            <a:extLst>
              <a:ext uri="{FF2B5EF4-FFF2-40B4-BE49-F238E27FC236}">
                <a16:creationId xmlns:a16="http://schemas.microsoft.com/office/drawing/2014/main" id="{CFA8677D-B0EC-4AE1-C1F4-DB32EA48B95D}"/>
              </a:ext>
            </a:extLst>
          </p:cNvPr>
          <p:cNvSpPr>
            <a:spLocks noGrp="1"/>
          </p:cNvSpPr>
          <p:nvPr>
            <p:ph type="sldNum" sz="quarter" idx="16"/>
          </p:nvPr>
        </p:nvSpPr>
        <p:spPr/>
        <p:txBody>
          <a:bodyPr/>
          <a:lstStyle/>
          <a:p>
            <a:fld id="{ADA48181-2C78-49CB-8C52-912A07842C2E}" type="slidenum">
              <a:rPr lang="de-DE" smtClean="0"/>
              <a:pPr/>
              <a:t>4</a:t>
            </a:fld>
            <a:endParaRPr lang="de-DE" dirty="0"/>
          </a:p>
        </p:txBody>
      </p:sp>
      <p:pic>
        <p:nvPicPr>
          <p:cNvPr id="7" name="bandicam_2023-05-26_13-20-38-959">
            <a:hlinkClick r:id="" action="ppaction://media"/>
            <a:extLst>
              <a:ext uri="{FF2B5EF4-FFF2-40B4-BE49-F238E27FC236}">
                <a16:creationId xmlns:a16="http://schemas.microsoft.com/office/drawing/2014/main" id="{F5F956C2-35CF-FEFA-1A2F-B46B46C2311C}"/>
              </a:ext>
            </a:extLst>
          </p:cNvPr>
          <p:cNvPicPr>
            <a:picLocks noChangeAspect="1"/>
          </p:cNvPicPr>
          <p:nvPr>
            <a:videoFile r:link="rId1"/>
            <p:extLst>
              <p:ext uri="{DAA4B4D4-6D71-4841-9C94-3DE7FCFB9230}">
                <p14:media xmlns:p14="http://schemas.microsoft.com/office/powerpoint/2010/main" r:embed="rId2">
                  <p14:trim end="1825"/>
                </p14:media>
              </p:ext>
            </p:extLst>
          </p:nvPr>
        </p:nvPicPr>
        <p:blipFill>
          <a:blip r:embed="rId5"/>
          <a:stretch>
            <a:fillRect/>
          </a:stretch>
        </p:blipFill>
        <p:spPr>
          <a:xfrm>
            <a:off x="4727848" y="1391516"/>
            <a:ext cx="7200155" cy="3827312"/>
          </a:xfrm>
          <a:prstGeom prst="rect">
            <a:avLst/>
          </a:prstGeom>
        </p:spPr>
      </p:pic>
      <p:pic>
        <p:nvPicPr>
          <p:cNvPr id="9" name="Content Placeholder 8">
            <a:extLst>
              <a:ext uri="{FF2B5EF4-FFF2-40B4-BE49-F238E27FC236}">
                <a16:creationId xmlns:a16="http://schemas.microsoft.com/office/drawing/2014/main" id="{D87A2D2A-252B-1BF7-9BA0-600174C54FA0}"/>
              </a:ext>
            </a:extLst>
          </p:cNvPr>
          <p:cNvPicPr>
            <a:picLocks noGrp="1" noChangeAspect="1"/>
          </p:cNvPicPr>
          <p:nvPr>
            <p:ph sz="quarter" idx="13"/>
          </p:nvPr>
        </p:nvPicPr>
        <p:blipFill rotWithShape="1">
          <a:blip r:embed="rId6"/>
          <a:srcRect l="16391" r="16715"/>
          <a:stretch/>
        </p:blipFill>
        <p:spPr>
          <a:xfrm>
            <a:off x="263997" y="1404927"/>
            <a:ext cx="4392488" cy="3510114"/>
          </a:xfrm>
        </p:spPr>
      </p:pic>
    </p:spTree>
    <p:extLst>
      <p:ext uri="{BB962C8B-B14F-4D97-AF65-F5344CB8AC3E}">
        <p14:creationId xmlns:p14="http://schemas.microsoft.com/office/powerpoint/2010/main" val="145761244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54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7"/>
                                        </p:tgtEl>
                                      </p:cBhvr>
                                    </p:cmd>
                                  </p:childTnLst>
                                </p:cTn>
                              </p:par>
                            </p:childTnLst>
                          </p:cTn>
                        </p:par>
                      </p:childTnLst>
                    </p:cTn>
                  </p:par>
                </p:childTnLst>
              </p:cTn>
              <p:nextCondLst>
                <p:cond evt="onClick" delay="0">
                  <p:tgtEl>
                    <p:spTgt spid="7"/>
                  </p:tgtEl>
                </p:cond>
              </p:nextCondLst>
            </p:seq>
            <p:video>
              <p:cMediaNode vol="80000">
                <p:cTn id="12" repeatCount="indefinite" fill="hold" display="0">
                  <p:stCondLst>
                    <p:cond delay="indefinite"/>
                  </p:stCondLst>
                </p:cTn>
                <p:tgtEl>
                  <p:spTgt spid="7"/>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855DF9E-676C-D51D-4864-55BA9F7D9F94}"/>
              </a:ext>
            </a:extLst>
          </p:cNvPr>
          <p:cNvSpPr>
            <a:spLocks noGrp="1"/>
          </p:cNvSpPr>
          <p:nvPr>
            <p:ph type="title"/>
          </p:nvPr>
        </p:nvSpPr>
        <p:spPr/>
        <p:txBody>
          <a:bodyPr anchor="ctr"/>
          <a:lstStyle/>
          <a:p>
            <a:r>
              <a:rPr lang="en-US" sz="2800" dirty="0">
                <a:latin typeface="Bierstadt" panose="020B0004020202020204" pitchFamily="34" charset="0"/>
              </a:rPr>
              <a:t>Lidar setup in Isaac Sim : API method vs Action Graph(ROS) method</a:t>
            </a:r>
            <a:endParaRPr lang="en-MY" sz="2800" dirty="0"/>
          </a:p>
        </p:txBody>
      </p:sp>
      <p:sp>
        <p:nvSpPr>
          <p:cNvPr id="5" name="Footer Placeholder 4">
            <a:extLst>
              <a:ext uri="{FF2B5EF4-FFF2-40B4-BE49-F238E27FC236}">
                <a16:creationId xmlns:a16="http://schemas.microsoft.com/office/drawing/2014/main" id="{6442E4D1-18C5-5DD3-84A5-01E2FC7108A7}"/>
              </a:ext>
            </a:extLst>
          </p:cNvPr>
          <p:cNvSpPr>
            <a:spLocks noGrp="1"/>
          </p:cNvSpPr>
          <p:nvPr>
            <p:ph type="ftr" sz="quarter" idx="15"/>
          </p:nvPr>
        </p:nvSpPr>
        <p:spPr/>
        <p:txBody>
          <a:bodyPr/>
          <a:lstStyle/>
          <a:p>
            <a:r>
              <a:rPr lang="de-DE"/>
              <a:t>Gan Zhen Yang © Continental AG </a:t>
            </a:r>
            <a:endParaRPr lang="de-DE" dirty="0"/>
          </a:p>
        </p:txBody>
      </p:sp>
      <p:sp>
        <p:nvSpPr>
          <p:cNvPr id="6" name="Slide Number Placeholder 5">
            <a:extLst>
              <a:ext uri="{FF2B5EF4-FFF2-40B4-BE49-F238E27FC236}">
                <a16:creationId xmlns:a16="http://schemas.microsoft.com/office/drawing/2014/main" id="{CFA8677D-B0EC-4AE1-C1F4-DB32EA48B95D}"/>
              </a:ext>
            </a:extLst>
          </p:cNvPr>
          <p:cNvSpPr>
            <a:spLocks noGrp="1"/>
          </p:cNvSpPr>
          <p:nvPr>
            <p:ph type="sldNum" sz="quarter" idx="16"/>
          </p:nvPr>
        </p:nvSpPr>
        <p:spPr/>
        <p:txBody>
          <a:bodyPr/>
          <a:lstStyle/>
          <a:p>
            <a:fld id="{ADA48181-2C78-49CB-8C52-912A07842C2E}" type="slidenum">
              <a:rPr lang="de-DE" smtClean="0"/>
              <a:pPr/>
              <a:t>5</a:t>
            </a:fld>
            <a:endParaRPr lang="de-DE" dirty="0"/>
          </a:p>
        </p:txBody>
      </p:sp>
      <p:sp>
        <p:nvSpPr>
          <p:cNvPr id="10" name="Content Placeholder 9">
            <a:extLst>
              <a:ext uri="{FF2B5EF4-FFF2-40B4-BE49-F238E27FC236}">
                <a16:creationId xmlns:a16="http://schemas.microsoft.com/office/drawing/2014/main" id="{B9C8FBFE-8BC5-805B-EC71-E8AE79C8CC83}"/>
              </a:ext>
            </a:extLst>
          </p:cNvPr>
          <p:cNvSpPr>
            <a:spLocks noGrp="1"/>
          </p:cNvSpPr>
          <p:nvPr>
            <p:ph sz="quarter" idx="13"/>
          </p:nvPr>
        </p:nvSpPr>
        <p:spPr/>
        <p:txBody>
          <a:bodyPr/>
          <a:lstStyle/>
          <a:p>
            <a:pPr lvl="1" indent="0">
              <a:buNone/>
            </a:pPr>
            <a:endParaRPr lang="en-US" dirty="0"/>
          </a:p>
        </p:txBody>
      </p:sp>
      <p:pic>
        <p:nvPicPr>
          <p:cNvPr id="12" name="Picture 11">
            <a:extLst>
              <a:ext uri="{FF2B5EF4-FFF2-40B4-BE49-F238E27FC236}">
                <a16:creationId xmlns:a16="http://schemas.microsoft.com/office/drawing/2014/main" id="{0527FF3E-37EA-95A0-5760-83771B2191DE}"/>
              </a:ext>
            </a:extLst>
          </p:cNvPr>
          <p:cNvPicPr>
            <a:picLocks noChangeAspect="1"/>
          </p:cNvPicPr>
          <p:nvPr/>
        </p:nvPicPr>
        <p:blipFill>
          <a:blip r:embed="rId3"/>
          <a:stretch>
            <a:fillRect/>
          </a:stretch>
        </p:blipFill>
        <p:spPr>
          <a:xfrm>
            <a:off x="1143613" y="1520791"/>
            <a:ext cx="9904744" cy="4572000"/>
          </a:xfrm>
          <a:prstGeom prst="rect">
            <a:avLst/>
          </a:prstGeom>
        </p:spPr>
      </p:pic>
    </p:spTree>
    <p:extLst>
      <p:ext uri="{BB962C8B-B14F-4D97-AF65-F5344CB8AC3E}">
        <p14:creationId xmlns:p14="http://schemas.microsoft.com/office/powerpoint/2010/main" val="233436748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ifferential drive with continuous rotation servos and Arduino">
            <a:extLst>
              <a:ext uri="{FF2B5EF4-FFF2-40B4-BE49-F238E27FC236}">
                <a16:creationId xmlns:a16="http://schemas.microsoft.com/office/drawing/2014/main" id="{D6B3F0F1-BF24-0DF2-F9CD-0F5AC0E58DC7}"/>
              </a:ext>
            </a:extLst>
          </p:cNvPr>
          <p:cNvPicPr>
            <a:picLocks noGrp="1" noChangeAspect="1" noChangeArrowheads="1"/>
          </p:cNvPicPr>
          <p:nvPr>
            <p:ph sz="quarter" idx="13"/>
          </p:nvPr>
        </p:nvPicPr>
        <p:blipFill>
          <a:blip r:embed="rId3">
            <a:extLst>
              <a:ext uri="{28A0092B-C50C-407E-A947-70E740481C1C}">
                <a14:useLocalDpi xmlns:a14="http://schemas.microsoft.com/office/drawing/2010/main" val="0"/>
              </a:ext>
            </a:extLst>
          </a:blip>
          <a:stretch>
            <a:fillRect/>
          </a:stretch>
        </p:blipFill>
        <p:spPr bwMode="auto">
          <a:xfrm>
            <a:off x="917305" y="1224356"/>
            <a:ext cx="10357390" cy="4409289"/>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4855DF9E-676C-D51D-4864-55BA9F7D9F94}"/>
              </a:ext>
            </a:extLst>
          </p:cNvPr>
          <p:cNvSpPr>
            <a:spLocks noGrp="1"/>
          </p:cNvSpPr>
          <p:nvPr>
            <p:ph type="title"/>
          </p:nvPr>
        </p:nvSpPr>
        <p:spPr/>
        <p:txBody>
          <a:bodyPr anchor="ctr"/>
          <a:lstStyle/>
          <a:p>
            <a:r>
              <a:rPr lang="en-US" dirty="0">
                <a:latin typeface="Bierstadt" panose="020B0004020202020204" pitchFamily="34" charset="0"/>
              </a:rPr>
              <a:t>Differential Drive Controller</a:t>
            </a:r>
            <a:endParaRPr lang="en-MY" dirty="0"/>
          </a:p>
        </p:txBody>
      </p:sp>
      <p:sp>
        <p:nvSpPr>
          <p:cNvPr id="5" name="Footer Placeholder 4">
            <a:extLst>
              <a:ext uri="{FF2B5EF4-FFF2-40B4-BE49-F238E27FC236}">
                <a16:creationId xmlns:a16="http://schemas.microsoft.com/office/drawing/2014/main" id="{6442E4D1-18C5-5DD3-84A5-01E2FC7108A7}"/>
              </a:ext>
            </a:extLst>
          </p:cNvPr>
          <p:cNvSpPr>
            <a:spLocks noGrp="1"/>
          </p:cNvSpPr>
          <p:nvPr>
            <p:ph type="ftr" sz="quarter" idx="15"/>
          </p:nvPr>
        </p:nvSpPr>
        <p:spPr/>
        <p:txBody>
          <a:bodyPr/>
          <a:lstStyle/>
          <a:p>
            <a:r>
              <a:rPr lang="de-DE"/>
              <a:t>Gan Zhen Yang © Continental AG </a:t>
            </a:r>
            <a:endParaRPr lang="de-DE" dirty="0"/>
          </a:p>
        </p:txBody>
      </p:sp>
      <p:sp>
        <p:nvSpPr>
          <p:cNvPr id="6" name="Slide Number Placeholder 5">
            <a:extLst>
              <a:ext uri="{FF2B5EF4-FFF2-40B4-BE49-F238E27FC236}">
                <a16:creationId xmlns:a16="http://schemas.microsoft.com/office/drawing/2014/main" id="{CFA8677D-B0EC-4AE1-C1F4-DB32EA48B95D}"/>
              </a:ext>
            </a:extLst>
          </p:cNvPr>
          <p:cNvSpPr>
            <a:spLocks noGrp="1"/>
          </p:cNvSpPr>
          <p:nvPr>
            <p:ph type="sldNum" sz="quarter" idx="16"/>
          </p:nvPr>
        </p:nvSpPr>
        <p:spPr/>
        <p:txBody>
          <a:bodyPr/>
          <a:lstStyle/>
          <a:p>
            <a:fld id="{ADA48181-2C78-49CB-8C52-912A07842C2E}" type="slidenum">
              <a:rPr lang="de-DE" smtClean="0"/>
              <a:pPr/>
              <a:t>6</a:t>
            </a:fld>
            <a:endParaRPr lang="de-DE" dirty="0"/>
          </a:p>
        </p:txBody>
      </p:sp>
    </p:spTree>
    <p:extLst>
      <p:ext uri="{BB962C8B-B14F-4D97-AF65-F5344CB8AC3E}">
        <p14:creationId xmlns:p14="http://schemas.microsoft.com/office/powerpoint/2010/main" val="114178325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855DF9E-676C-D51D-4864-55BA9F7D9F94}"/>
              </a:ext>
            </a:extLst>
          </p:cNvPr>
          <p:cNvSpPr>
            <a:spLocks noGrp="1"/>
          </p:cNvSpPr>
          <p:nvPr>
            <p:ph type="title"/>
          </p:nvPr>
        </p:nvSpPr>
        <p:spPr/>
        <p:txBody>
          <a:bodyPr anchor="ctr"/>
          <a:lstStyle/>
          <a:p>
            <a:r>
              <a:rPr lang="en-US" dirty="0">
                <a:latin typeface="Bierstadt" panose="020B0004020202020204" pitchFamily="34" charset="0"/>
              </a:rPr>
              <a:t>Ackermann steering (control used in vehicle)</a:t>
            </a:r>
            <a:endParaRPr lang="en-MY" dirty="0"/>
          </a:p>
        </p:txBody>
      </p:sp>
      <p:sp>
        <p:nvSpPr>
          <p:cNvPr id="5" name="Footer Placeholder 4">
            <a:extLst>
              <a:ext uri="{FF2B5EF4-FFF2-40B4-BE49-F238E27FC236}">
                <a16:creationId xmlns:a16="http://schemas.microsoft.com/office/drawing/2014/main" id="{6442E4D1-18C5-5DD3-84A5-01E2FC7108A7}"/>
              </a:ext>
            </a:extLst>
          </p:cNvPr>
          <p:cNvSpPr>
            <a:spLocks noGrp="1"/>
          </p:cNvSpPr>
          <p:nvPr>
            <p:ph type="ftr" sz="quarter" idx="15"/>
          </p:nvPr>
        </p:nvSpPr>
        <p:spPr/>
        <p:txBody>
          <a:bodyPr/>
          <a:lstStyle/>
          <a:p>
            <a:r>
              <a:rPr lang="de-DE"/>
              <a:t>Gan Zhen Yang © Continental AG </a:t>
            </a:r>
            <a:endParaRPr lang="de-DE" dirty="0"/>
          </a:p>
        </p:txBody>
      </p:sp>
      <p:sp>
        <p:nvSpPr>
          <p:cNvPr id="6" name="Slide Number Placeholder 5">
            <a:extLst>
              <a:ext uri="{FF2B5EF4-FFF2-40B4-BE49-F238E27FC236}">
                <a16:creationId xmlns:a16="http://schemas.microsoft.com/office/drawing/2014/main" id="{CFA8677D-B0EC-4AE1-C1F4-DB32EA48B95D}"/>
              </a:ext>
            </a:extLst>
          </p:cNvPr>
          <p:cNvSpPr>
            <a:spLocks noGrp="1"/>
          </p:cNvSpPr>
          <p:nvPr>
            <p:ph type="sldNum" sz="quarter" idx="16"/>
          </p:nvPr>
        </p:nvSpPr>
        <p:spPr/>
        <p:txBody>
          <a:bodyPr/>
          <a:lstStyle/>
          <a:p>
            <a:fld id="{ADA48181-2C78-49CB-8C52-912A07842C2E}" type="slidenum">
              <a:rPr lang="de-DE" smtClean="0"/>
              <a:pPr/>
              <a:t>7</a:t>
            </a:fld>
            <a:endParaRPr lang="de-DE" dirty="0"/>
          </a:p>
        </p:txBody>
      </p:sp>
      <p:pic>
        <p:nvPicPr>
          <p:cNvPr id="2050" name="Picture 2" descr="Ackermann steering geometry - Wikipedia">
            <a:extLst>
              <a:ext uri="{FF2B5EF4-FFF2-40B4-BE49-F238E27FC236}">
                <a16:creationId xmlns:a16="http://schemas.microsoft.com/office/drawing/2014/main" id="{7FC89345-71A6-664A-2A5A-1B968CF7A545}"/>
              </a:ext>
            </a:extLst>
          </p:cNvPr>
          <p:cNvPicPr>
            <a:picLocks noGrp="1" noChangeAspect="1" noChangeArrowheads="1"/>
          </p:cNvPicPr>
          <p:nvPr>
            <p:ph sz="quarter" idx="13"/>
          </p:nvPr>
        </p:nvPicPr>
        <p:blipFill>
          <a:blip r:embed="rId3">
            <a:extLst>
              <a:ext uri="{28A0092B-C50C-407E-A947-70E740481C1C}">
                <a14:useLocalDpi xmlns:a14="http://schemas.microsoft.com/office/drawing/2010/main" val="0"/>
              </a:ext>
            </a:extLst>
          </a:blip>
          <a:srcRect/>
          <a:stretch>
            <a:fillRect/>
          </a:stretch>
        </p:blipFill>
        <p:spPr bwMode="auto">
          <a:xfrm>
            <a:off x="2834169" y="1143000"/>
            <a:ext cx="6523662"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152951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855DF9E-676C-D51D-4864-55BA9F7D9F94}"/>
              </a:ext>
            </a:extLst>
          </p:cNvPr>
          <p:cNvSpPr>
            <a:spLocks noGrp="1"/>
          </p:cNvSpPr>
          <p:nvPr>
            <p:ph type="title"/>
          </p:nvPr>
        </p:nvSpPr>
        <p:spPr/>
        <p:txBody>
          <a:bodyPr anchor="ctr"/>
          <a:lstStyle/>
          <a:p>
            <a:r>
              <a:rPr lang="en-US" dirty="0">
                <a:latin typeface="Bierstadt" panose="020B0004020202020204" pitchFamily="34" charset="0"/>
              </a:rPr>
              <a:t>Accelerated simulation step/speed </a:t>
            </a:r>
            <a:endParaRPr lang="en-MY" dirty="0"/>
          </a:p>
        </p:txBody>
      </p:sp>
      <p:sp>
        <p:nvSpPr>
          <p:cNvPr id="5" name="Footer Placeholder 4">
            <a:extLst>
              <a:ext uri="{FF2B5EF4-FFF2-40B4-BE49-F238E27FC236}">
                <a16:creationId xmlns:a16="http://schemas.microsoft.com/office/drawing/2014/main" id="{6442E4D1-18C5-5DD3-84A5-01E2FC7108A7}"/>
              </a:ext>
            </a:extLst>
          </p:cNvPr>
          <p:cNvSpPr>
            <a:spLocks noGrp="1"/>
          </p:cNvSpPr>
          <p:nvPr>
            <p:ph type="ftr" sz="quarter" idx="15"/>
          </p:nvPr>
        </p:nvSpPr>
        <p:spPr/>
        <p:txBody>
          <a:bodyPr/>
          <a:lstStyle/>
          <a:p>
            <a:r>
              <a:rPr lang="de-DE"/>
              <a:t>Gan Zhen Yang © Continental AG </a:t>
            </a:r>
            <a:endParaRPr lang="de-DE" dirty="0"/>
          </a:p>
        </p:txBody>
      </p:sp>
      <p:sp>
        <p:nvSpPr>
          <p:cNvPr id="6" name="Slide Number Placeholder 5">
            <a:extLst>
              <a:ext uri="{FF2B5EF4-FFF2-40B4-BE49-F238E27FC236}">
                <a16:creationId xmlns:a16="http://schemas.microsoft.com/office/drawing/2014/main" id="{CFA8677D-B0EC-4AE1-C1F4-DB32EA48B95D}"/>
              </a:ext>
            </a:extLst>
          </p:cNvPr>
          <p:cNvSpPr>
            <a:spLocks noGrp="1"/>
          </p:cNvSpPr>
          <p:nvPr>
            <p:ph type="sldNum" sz="quarter" idx="16"/>
          </p:nvPr>
        </p:nvSpPr>
        <p:spPr/>
        <p:txBody>
          <a:bodyPr/>
          <a:lstStyle/>
          <a:p>
            <a:fld id="{ADA48181-2C78-49CB-8C52-912A07842C2E}" type="slidenum">
              <a:rPr lang="de-DE" smtClean="0"/>
              <a:pPr/>
              <a:t>8</a:t>
            </a:fld>
            <a:endParaRPr lang="de-DE" dirty="0"/>
          </a:p>
        </p:txBody>
      </p:sp>
      <p:pic>
        <p:nvPicPr>
          <p:cNvPr id="13" name="Content Placeholder 12" descr="Walk with solid fill">
            <a:extLst>
              <a:ext uri="{FF2B5EF4-FFF2-40B4-BE49-F238E27FC236}">
                <a16:creationId xmlns:a16="http://schemas.microsoft.com/office/drawing/2014/main" id="{12B62F8B-5662-37C3-04AB-B2A8F76B1246}"/>
              </a:ext>
            </a:extLst>
          </p:cNvPr>
          <p:cNvPicPr>
            <a:picLocks noGrp="1" noChangeAspect="1"/>
          </p:cNvPicPr>
          <p:nvPr>
            <p:ph sz="quarter" idx="13"/>
          </p:nvPr>
        </p:nvPicPr>
        <p:blipFill>
          <a:blip r:embed="rId3">
            <a:extLst>
              <a:ext uri="{96DAC541-7B7A-43D3-8B79-37D633B846F1}">
                <asvg:svgBlip xmlns:asvg="http://schemas.microsoft.com/office/drawing/2016/SVG/main" r:embed="rId4"/>
              </a:ext>
            </a:extLst>
          </a:blip>
          <a:stretch>
            <a:fillRect/>
          </a:stretch>
        </p:blipFill>
        <p:spPr>
          <a:xfrm>
            <a:off x="1379476" y="1328965"/>
            <a:ext cx="1985604" cy="1835924"/>
          </a:xfrm>
        </p:spPr>
      </p:pic>
      <p:sp>
        <p:nvSpPr>
          <p:cNvPr id="18" name="Rectangle 17">
            <a:extLst>
              <a:ext uri="{FF2B5EF4-FFF2-40B4-BE49-F238E27FC236}">
                <a16:creationId xmlns:a16="http://schemas.microsoft.com/office/drawing/2014/main" id="{7830D94E-B569-4A5D-4876-6E38B8221503}"/>
              </a:ext>
            </a:extLst>
          </p:cNvPr>
          <p:cNvSpPr/>
          <p:nvPr/>
        </p:nvSpPr>
        <p:spPr>
          <a:xfrm>
            <a:off x="6492044" y="1603623"/>
            <a:ext cx="3258715" cy="1322671"/>
          </a:xfrm>
          <a:prstGeom prst="rect">
            <a:avLst/>
          </a:prstGeom>
          <a:solidFill>
            <a:schemeClr val="accent4">
              <a:lumMod val="60000"/>
              <a:lumOff val="40000"/>
            </a:schemeClr>
          </a:solidFill>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r>
              <a:rPr lang="en-US" sz="3200" b="1" i="0" u="none" baseline="0" dirty="0">
                <a:solidFill>
                  <a:srgbClr val="181818"/>
                </a:solidFill>
                <a:latin typeface="Bierstadt" panose="020B0004020202020204" pitchFamily="34" charset="0"/>
              </a:rPr>
              <a:t>Slower</a:t>
            </a:r>
          </a:p>
          <a:p>
            <a:pPr algn="ctr" rtl="0" eaLnBrk="1" fontAlgn="auto" hangingPunct="1">
              <a:lnSpc>
                <a:spcPct val="100000"/>
              </a:lnSpc>
              <a:spcBef>
                <a:spcPts val="0"/>
              </a:spcBef>
              <a:spcAft>
                <a:spcPts val="0"/>
              </a:spcAft>
            </a:pPr>
            <a:r>
              <a:rPr lang="en-US" sz="3200" b="1" dirty="0">
                <a:solidFill>
                  <a:srgbClr val="181818"/>
                </a:solidFill>
                <a:latin typeface="Bierstadt" panose="020B0004020202020204" pitchFamily="34" charset="0"/>
              </a:rPr>
              <a:t>Better accuracy</a:t>
            </a:r>
            <a:endParaRPr lang="en-MY" sz="3200" b="1" i="0" u="none" baseline="0" dirty="0">
              <a:solidFill>
                <a:srgbClr val="181818"/>
              </a:solidFill>
              <a:latin typeface="Bierstadt" panose="020B0004020202020204" pitchFamily="34" charset="0"/>
            </a:endParaRPr>
          </a:p>
        </p:txBody>
      </p:sp>
      <p:grpSp>
        <p:nvGrpSpPr>
          <p:cNvPr id="2" name="Group 1">
            <a:extLst>
              <a:ext uri="{FF2B5EF4-FFF2-40B4-BE49-F238E27FC236}">
                <a16:creationId xmlns:a16="http://schemas.microsoft.com/office/drawing/2014/main" id="{61D05463-983B-0B4D-A2F3-9CBB33F35097}"/>
              </a:ext>
            </a:extLst>
          </p:cNvPr>
          <p:cNvGrpSpPr/>
          <p:nvPr/>
        </p:nvGrpSpPr>
        <p:grpSpPr>
          <a:xfrm>
            <a:off x="996949" y="3533395"/>
            <a:ext cx="8753809" cy="2376264"/>
            <a:chOff x="996949" y="3533395"/>
            <a:chExt cx="8753809" cy="2376264"/>
          </a:xfrm>
        </p:grpSpPr>
        <p:grpSp>
          <p:nvGrpSpPr>
            <p:cNvPr id="17" name="Group 16">
              <a:extLst>
                <a:ext uri="{FF2B5EF4-FFF2-40B4-BE49-F238E27FC236}">
                  <a16:creationId xmlns:a16="http://schemas.microsoft.com/office/drawing/2014/main" id="{F651C191-CF64-9119-C1E6-07933C51B2E2}"/>
                </a:ext>
              </a:extLst>
            </p:cNvPr>
            <p:cNvGrpSpPr/>
            <p:nvPr/>
          </p:nvGrpSpPr>
          <p:grpSpPr>
            <a:xfrm rot="20308482">
              <a:off x="996949" y="3533395"/>
              <a:ext cx="2002005" cy="2376264"/>
              <a:chOff x="1111047" y="3825044"/>
              <a:chExt cx="2002005" cy="2376264"/>
            </a:xfrm>
          </p:grpSpPr>
          <p:pic>
            <p:nvPicPr>
              <p:cNvPr id="14" name="Content Placeholder 12" descr="Walk with solid fill">
                <a:extLst>
                  <a:ext uri="{FF2B5EF4-FFF2-40B4-BE49-F238E27FC236}">
                    <a16:creationId xmlns:a16="http://schemas.microsoft.com/office/drawing/2014/main" id="{056BD646-F1BE-4F7B-1ED0-713AADF90B54}"/>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b="33323"/>
              <a:stretch/>
            </p:blipFill>
            <p:spPr>
              <a:xfrm>
                <a:off x="1127448" y="3825044"/>
                <a:ext cx="1985604" cy="1224136"/>
              </a:xfrm>
              <a:prstGeom prst="rect">
                <a:avLst/>
              </a:prstGeom>
            </p:spPr>
          </p:pic>
          <p:pic>
            <p:nvPicPr>
              <p:cNvPr id="15" name="Content Placeholder 12" descr="Walk with solid fill">
                <a:extLst>
                  <a:ext uri="{FF2B5EF4-FFF2-40B4-BE49-F238E27FC236}">
                    <a16:creationId xmlns:a16="http://schemas.microsoft.com/office/drawing/2014/main" id="{2EBA6D22-1459-0272-A62E-7E01E91DB2E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1391" t="67448" r="49794" b="-32163"/>
              <a:stretch/>
            </p:blipFill>
            <p:spPr>
              <a:xfrm>
                <a:off x="1111047" y="5013176"/>
                <a:ext cx="1024513" cy="1188132"/>
              </a:xfrm>
              <a:prstGeom prst="rect">
                <a:avLst/>
              </a:prstGeom>
            </p:spPr>
          </p:pic>
        </p:grpSp>
        <p:pic>
          <p:nvPicPr>
            <p:cNvPr id="16" name="Content Placeholder 12" descr="Walk with solid fill">
              <a:extLst>
                <a:ext uri="{FF2B5EF4-FFF2-40B4-BE49-F238E27FC236}">
                  <a16:creationId xmlns:a16="http://schemas.microsoft.com/office/drawing/2014/main" id="{FDE46158-5355-294C-4B9F-FB7A2AC2E11A}"/>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48958" t="72664" r="25657" b="4910"/>
            <a:stretch/>
          </p:blipFill>
          <p:spPr>
            <a:xfrm rot="17216651">
              <a:off x="3111005" y="3694625"/>
              <a:ext cx="504056" cy="2662865"/>
            </a:xfrm>
            <a:prstGeom prst="rect">
              <a:avLst/>
            </a:prstGeom>
          </p:spPr>
        </p:pic>
        <p:sp>
          <p:nvSpPr>
            <p:cNvPr id="19" name="Rectangle 18">
              <a:extLst>
                <a:ext uri="{FF2B5EF4-FFF2-40B4-BE49-F238E27FC236}">
                  <a16:creationId xmlns:a16="http://schemas.microsoft.com/office/drawing/2014/main" id="{A510364E-A6BA-84F4-BFC6-AC7BF6622B8A}"/>
                </a:ext>
              </a:extLst>
            </p:cNvPr>
            <p:cNvSpPr/>
            <p:nvPr/>
          </p:nvSpPr>
          <p:spPr>
            <a:xfrm>
              <a:off x="6492043" y="4013011"/>
              <a:ext cx="3258715" cy="1322671"/>
            </a:xfrm>
            <a:prstGeom prst="rect">
              <a:avLst/>
            </a:prstGeom>
            <a:solidFill>
              <a:schemeClr val="accent4">
                <a:lumMod val="60000"/>
                <a:lumOff val="40000"/>
              </a:schemeClr>
            </a:solidFill>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eaLnBrk="1" fontAlgn="auto" hangingPunct="1">
                <a:lnSpc>
                  <a:spcPct val="100000"/>
                </a:lnSpc>
                <a:spcBef>
                  <a:spcPts val="0"/>
                </a:spcBef>
                <a:spcAft>
                  <a:spcPts val="0"/>
                </a:spcAft>
              </a:pPr>
              <a:r>
                <a:rPr lang="en-US" sz="3200" b="1" i="0" u="none" baseline="0" dirty="0">
                  <a:solidFill>
                    <a:srgbClr val="181818"/>
                  </a:solidFill>
                  <a:latin typeface="Bierstadt" panose="020B0004020202020204" pitchFamily="34" charset="0"/>
                </a:rPr>
                <a:t>Faster</a:t>
              </a:r>
            </a:p>
            <a:p>
              <a:pPr algn="ctr" rtl="0" eaLnBrk="1" fontAlgn="auto" hangingPunct="1">
                <a:lnSpc>
                  <a:spcPct val="100000"/>
                </a:lnSpc>
                <a:spcBef>
                  <a:spcPts val="0"/>
                </a:spcBef>
                <a:spcAft>
                  <a:spcPts val="0"/>
                </a:spcAft>
              </a:pPr>
              <a:r>
                <a:rPr lang="en-US" sz="3200" b="1" dirty="0">
                  <a:solidFill>
                    <a:srgbClr val="181818"/>
                  </a:solidFill>
                  <a:latin typeface="Bierstadt" panose="020B0004020202020204" pitchFamily="34" charset="0"/>
                </a:rPr>
                <a:t>Lower accuracy</a:t>
              </a:r>
              <a:endParaRPr lang="en-MY" sz="3200" b="1" i="0" u="none" baseline="0" dirty="0">
                <a:solidFill>
                  <a:srgbClr val="181818"/>
                </a:solidFill>
                <a:latin typeface="Bierstadt" panose="020B0004020202020204" pitchFamily="34" charset="0"/>
              </a:endParaRPr>
            </a:p>
          </p:txBody>
        </p:sp>
      </p:grpSp>
    </p:spTree>
    <p:extLst>
      <p:ext uri="{BB962C8B-B14F-4D97-AF65-F5344CB8AC3E}">
        <p14:creationId xmlns:p14="http://schemas.microsoft.com/office/powerpoint/2010/main" val="94375779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709CEE6-1415-82DC-91E4-FA046283BACA}"/>
              </a:ext>
            </a:extLst>
          </p:cNvPr>
          <p:cNvSpPr>
            <a:spLocks noGrp="1"/>
          </p:cNvSpPr>
          <p:nvPr>
            <p:ph sz="quarter" idx="13"/>
          </p:nvPr>
        </p:nvSpPr>
        <p:spPr/>
        <p:txBody>
          <a:bodyPr/>
          <a:lstStyle/>
          <a:p>
            <a:r>
              <a:rPr lang="en-US" sz="2400" dirty="0">
                <a:latin typeface="Bierstadt" panose="020B0004020202020204" pitchFamily="34" charset="0"/>
              </a:rPr>
              <a:t>Previous work on collision avoidance:</a:t>
            </a:r>
          </a:p>
          <a:p>
            <a:pPr marL="1031875" indent="-633413">
              <a:buFont typeface="Arial" panose="020B0604020202020204" pitchFamily="34" charset="0"/>
              <a:buChar char="•"/>
            </a:pPr>
            <a:r>
              <a:rPr lang="en-US" sz="2400" dirty="0">
                <a:latin typeface="Bierstadt" panose="020B0004020202020204" pitchFamily="34" charset="0"/>
              </a:rPr>
              <a:t>Centralized vs decentralized</a:t>
            </a:r>
          </a:p>
          <a:p>
            <a:endParaRPr lang="en-US" sz="2400" dirty="0">
              <a:latin typeface="Bierstadt" panose="020B0004020202020204" pitchFamily="34" charset="0"/>
            </a:endParaRPr>
          </a:p>
          <a:p>
            <a:r>
              <a:rPr lang="en-US" sz="2400" dirty="0">
                <a:latin typeface="Bierstadt" panose="020B0004020202020204" pitchFamily="34" charset="0"/>
              </a:rPr>
              <a:t>Previous work on decentralized scenarios : </a:t>
            </a:r>
          </a:p>
          <a:p>
            <a:pPr marL="1025525" indent="-623888">
              <a:buFont typeface="Arial" panose="020B0604020202020204" pitchFamily="34" charset="0"/>
              <a:buChar char="•"/>
            </a:pPr>
            <a:r>
              <a:rPr lang="en-US" sz="2400" dirty="0">
                <a:latin typeface="Bierstadt" panose="020B0004020202020204" pitchFamily="34" charset="0"/>
              </a:rPr>
              <a:t>require extracting agent-level features – obstacles positions and size</a:t>
            </a:r>
          </a:p>
          <a:p>
            <a:pPr marL="1025525" indent="-623888">
              <a:buFont typeface="Arial" panose="020B0604020202020204" pitchFamily="34" charset="0"/>
              <a:buChar char="•"/>
            </a:pPr>
            <a:r>
              <a:rPr lang="en-US" sz="2400" dirty="0"/>
              <a:t>computationally prohibitive and not robust</a:t>
            </a:r>
            <a:endParaRPr lang="en-US" sz="2400" dirty="0">
              <a:latin typeface="Bierstadt" panose="020B0004020202020204" pitchFamily="34" charset="0"/>
            </a:endParaRPr>
          </a:p>
          <a:p>
            <a:pPr marL="285750" indent="-285750">
              <a:buFont typeface="Arial" panose="020B0604020202020204" pitchFamily="34" charset="0"/>
              <a:buChar char="•"/>
            </a:pPr>
            <a:endParaRPr lang="en-US" sz="2400" dirty="0">
              <a:latin typeface="Bierstadt" panose="020B0004020202020204" pitchFamily="34" charset="0"/>
            </a:endParaRPr>
          </a:p>
          <a:p>
            <a:r>
              <a:rPr lang="en-US" sz="2400" dirty="0">
                <a:latin typeface="Bierstadt" panose="020B0004020202020204" pitchFamily="34" charset="0"/>
              </a:rPr>
              <a:t>Proposed ideas :</a:t>
            </a:r>
          </a:p>
          <a:p>
            <a:pPr marL="974725" indent="-573088">
              <a:buFont typeface="Arial" panose="020B0604020202020204" pitchFamily="34" charset="0"/>
              <a:buChar char="•"/>
            </a:pPr>
            <a:r>
              <a:rPr lang="en-MY" sz="2400" dirty="0">
                <a:latin typeface="Bierstadt" panose="020B0004020202020204" pitchFamily="34" charset="0"/>
              </a:rPr>
              <a:t>Using only sensor-level feature – robot’s velocity, laser scan etc</a:t>
            </a:r>
          </a:p>
          <a:p>
            <a:pPr marL="974725" indent="-573088">
              <a:buFont typeface="Arial" panose="020B0604020202020204" pitchFamily="34" charset="0"/>
              <a:buChar char="•"/>
            </a:pPr>
            <a:r>
              <a:rPr lang="en-US" sz="2400" dirty="0">
                <a:effectLst/>
                <a:latin typeface="Bierstadt" panose="020B0004020202020204" pitchFamily="34" charset="0"/>
              </a:rPr>
              <a:t>multi-scenario , multi-stage training framework</a:t>
            </a:r>
          </a:p>
          <a:p>
            <a:pPr marL="285750" indent="-285750">
              <a:buFont typeface="Arial" panose="020B0604020202020204" pitchFamily="34" charset="0"/>
              <a:buChar char="•"/>
            </a:pPr>
            <a:endParaRPr lang="en-MY" dirty="0"/>
          </a:p>
        </p:txBody>
      </p:sp>
      <p:sp>
        <p:nvSpPr>
          <p:cNvPr id="3" name="Title 2">
            <a:extLst>
              <a:ext uri="{FF2B5EF4-FFF2-40B4-BE49-F238E27FC236}">
                <a16:creationId xmlns:a16="http://schemas.microsoft.com/office/drawing/2014/main" id="{4855DF9E-676C-D51D-4864-55BA9F7D9F94}"/>
              </a:ext>
            </a:extLst>
          </p:cNvPr>
          <p:cNvSpPr>
            <a:spLocks noGrp="1"/>
          </p:cNvSpPr>
          <p:nvPr>
            <p:ph type="title"/>
          </p:nvPr>
        </p:nvSpPr>
        <p:spPr/>
        <p:txBody>
          <a:bodyPr anchor="ctr"/>
          <a:lstStyle/>
          <a:p>
            <a:r>
              <a:rPr lang="en-US" dirty="0">
                <a:latin typeface="Bierstadt" panose="020B0004020202020204" pitchFamily="34" charset="0"/>
              </a:rPr>
              <a:t>Integration of state of art RL algorithm</a:t>
            </a:r>
            <a:endParaRPr lang="en-MY" dirty="0"/>
          </a:p>
        </p:txBody>
      </p:sp>
      <p:sp>
        <p:nvSpPr>
          <p:cNvPr id="5" name="Footer Placeholder 4">
            <a:extLst>
              <a:ext uri="{FF2B5EF4-FFF2-40B4-BE49-F238E27FC236}">
                <a16:creationId xmlns:a16="http://schemas.microsoft.com/office/drawing/2014/main" id="{6442E4D1-18C5-5DD3-84A5-01E2FC7108A7}"/>
              </a:ext>
            </a:extLst>
          </p:cNvPr>
          <p:cNvSpPr>
            <a:spLocks noGrp="1"/>
          </p:cNvSpPr>
          <p:nvPr>
            <p:ph type="ftr" sz="quarter" idx="15"/>
          </p:nvPr>
        </p:nvSpPr>
        <p:spPr/>
        <p:txBody>
          <a:bodyPr/>
          <a:lstStyle/>
          <a:p>
            <a:r>
              <a:rPr lang="de-DE"/>
              <a:t>Gan Zhen Yang © Continental AG </a:t>
            </a:r>
            <a:endParaRPr lang="de-DE" dirty="0"/>
          </a:p>
        </p:txBody>
      </p:sp>
      <p:sp>
        <p:nvSpPr>
          <p:cNvPr id="6" name="Slide Number Placeholder 5">
            <a:extLst>
              <a:ext uri="{FF2B5EF4-FFF2-40B4-BE49-F238E27FC236}">
                <a16:creationId xmlns:a16="http://schemas.microsoft.com/office/drawing/2014/main" id="{CFA8677D-B0EC-4AE1-C1F4-DB32EA48B95D}"/>
              </a:ext>
            </a:extLst>
          </p:cNvPr>
          <p:cNvSpPr>
            <a:spLocks noGrp="1"/>
          </p:cNvSpPr>
          <p:nvPr>
            <p:ph type="sldNum" sz="quarter" idx="16"/>
          </p:nvPr>
        </p:nvSpPr>
        <p:spPr/>
        <p:txBody>
          <a:bodyPr/>
          <a:lstStyle/>
          <a:p>
            <a:fld id="{ADA48181-2C78-49CB-8C52-912A07842C2E}" type="slidenum">
              <a:rPr lang="de-DE" smtClean="0"/>
              <a:pPr/>
              <a:t>9</a:t>
            </a:fld>
            <a:endParaRPr lang="de-DE" dirty="0"/>
          </a:p>
        </p:txBody>
      </p:sp>
    </p:spTree>
    <p:extLst>
      <p:ext uri="{BB962C8B-B14F-4D97-AF65-F5344CB8AC3E}">
        <p14:creationId xmlns:p14="http://schemas.microsoft.com/office/powerpoint/2010/main" val="167175191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MIO_CHANGETRACKING" val="true"/>
  <p:tag name="UNDO_REDO_REVISION" val="0"/>
  <p:tag name="EMPOWERCHARTSPROPERTIES_B_0" val="AAAAAAH//////////wEAAAAAAAAAAAAAACoqIFRoaXMgaXMgYSBMaXRlREIgZmlsZSAqKgcEAP////8FAAAAAQAAAAAAAAAAAAAAAAAAAAAAAAAAAAAAAAAAAAAAAAAAAAAAAAABEQAAAFByb3BlcnR5RG9jdW1lbnRzA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AAAAAv//////////AQAAAAAAAAAAAAAAEQAAAFByb3BlcnR5RG9jdW1lbnRzAgAAAAAAAAAFAAAACQAAAF9pZD0kLl9pZAEDAAAAAAADAAAAAQADAAAAIwAAAENvbWJpSW5kZXg9JC5OYW1lICsgJ18nICsgJC5WZXJzaW9uAQQAAAAAAAQAAAABAAQAAAAAAAAAAP///////wAAAAAAAP////8AAAAAAP///////wAAAAAAAP////8AAAAAAP///////wAAAAAAAP////8AAAAAAP///////wAAAAAAAP////8AAAAAAP///////wAAAAAAAP////8AAAAAAP///////wAAAAAAAP////8AAAAAAP///////wAAAAAAAP////8AAAAAAP///////wAAAAAAAP////8AAAAAAP///////wAAAAAAAP////8AAAAAAP///////wAAAAAAAP////8AAAAAAP///////wAAAAAAAP////8AAAAAAP///////wAAAAAAAP////8AAAAAAP///////wAAAAAAAP////8AAAAAAP///////wAAAAAAAP////8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MBAQEBAQEBAQEBAQEBAQIAAAAAAAAAAwAAAAMAAAAA/////wQASwwAAAAAAAAAAAAAIAD///////////////8AAAD///////////////8DAAAAAgD///////////////////////////////////////////////////////////////////////////////////////////////////////////////////////////////////////////////////////////////////////////////////////////////////////////////////////////////////////////////////////////////////////////////////////////////////////////////////////////////////////////////////////////////////////////////////////////////////////////////////////////////////////////////////////////////////////////////////////////////////////////////8BACAA////////////////AAAO////////AwAAAAMA////////////////////////////////////////////////////////////////////////////////////////////////////////////////////////////////////////////////////////////////////////////////////////////////////////////////////////////////////////////////////////////////////////////////////////////////////////////////////////////////////////////////////////////////////////////////////////////////////////////////////////////////////////////////////////////////////////////////////////////////////////////////////////AgABAP///////wQAAAACABAACzuQ0kHgCWJPnlJuhAtB2CsFAAAAAAADAAAAAAADAAAAAwADAAEA////////BAAAAAMAEAALS6Phu86B50KuXm/g1JCmAgUAAAABAAMAAAACAAMAAAAB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AAAADAAAAAP////8EABQMAAAAAAAAAAAAACAB////////////////AAAA////////////////BAAAAAMA////////BAAAAAMA////////BAAAAAMA////////////////////////////////////////////////////////////////////////////////////////////////////////////////////////////////////////////////////////////////////////////////////////////////////////////////////////////////////////////////////////////////////////////////////////////////////////////////////////////////////////////////////////////////////////////////////////////////////////////////////////////////////////////////////////////////////////////////AQAgAf///////////////wAADv///////wQAAAACAP///////////////////////////////////////////////////////////////////////////////////////////////////////////////////////////////////////////////////////////////////////////////////////////////////////////////////////////////////////////////////////////////////////////////////////////////////////////////////////////////////////////////////////////////////////////////////////////////////////////////////////////////////////////////////////////////////////////////////////////////////////////////////////wIAAQEDAAAAAgD///////8aAAZMaW5rZWRTaGFwZXNEYXRhUHJvcGVydHlfMAUAAAAAAAQAAAADAAQAAAABAAMAAwEDAAAAAwD///////8lAAZMaW5rZWRTaGFwZVByZXNlbnRhdGlvblNldHRpbmdzRGF0YV8wBQAAAAEABAAAAAAABAAAAAIABAAAAAAA////////B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AAAABAAAAAD/////AgC3DgAAAAAAAAAAAAD/////gwCDAAAABV9pZAAQAAAABDuQ0kHgCWJPnlJuhAtB2CsDRGF0YQAbAAAABExpbmtlZFNoYXBlRGF0YQAFAAAAAAACTmFtZQAZAAAATGlua2VkU2hhcGVzRGF0YVByb3BlcnR5ABBWZXJzaW9uAAAAAAAJTGFzdFdyaXRlAPNb0vh3AQAAAAEA/////50AnQAAAAVfaWQAEAAAAARLo+G7zoHnQq5eb+DUkKYCA0RhdGEAKgAAAAhQcmVzZW50YXRpb25TY2FubmVkRm9yTGlua2VkU2hhcGVzAAEAAk5hbWUAJAAAAExpbmtlZFNoYXBlUHJlc2VudGF0aW9uU2V0dGluZ3NEYXRhABBWZXJzaW9uAAAAAAAJTGFzdFdyaXRlAFdc0vh3A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
  <p:tag name="EMPOWERCHARTSPROPERTIES_SLOT" val="B"/>
  <p:tag name="EMPOWERCHARTSPROPERTIES_B_LENGTH" val="24576"/>
  <p:tag name="MIO_PRESENTATION_LANGUAGE" val="1033"/>
</p:tagLst>
</file>

<file path=ppt/tags/tag10.xml><?xml version="1.0" encoding="utf-8"?>
<p:tagLst xmlns:a="http://schemas.openxmlformats.org/drawingml/2006/main" xmlns:r="http://schemas.openxmlformats.org/officeDocument/2006/relationships" xmlns:p="http://schemas.openxmlformats.org/presentationml/2006/main">
  <p:tag name="MIO_USER_INPUT_REQUIRED" val="Individual information;Please enter your individual information:"/>
  <p:tag name="MIO_USER_INPUT_LANGUAGE" val="en-US"/>
  <p:tag name="MIO_USER_INPUT_TEXT" val=" "/>
</p:tagLst>
</file>

<file path=ppt/tags/tag11.xml><?xml version="1.0" encoding="utf-8"?>
<p:tagLst xmlns:a="http://schemas.openxmlformats.org/drawingml/2006/main" xmlns:r="http://schemas.openxmlformats.org/officeDocument/2006/relationships" xmlns:p="http://schemas.openxmlformats.org/presentationml/2006/main">
  <p:tag name="MIO_USER_INPUT_REQUIRED" val="Individueller Informationsbereich;Bitte fügen Sie Ihre individuelle Information hinzu:"/>
  <p:tag name="MIO_USER_INPUT_LANGUAGE" val="de-DE"/>
  <p:tag name="MIO_USER_INPUT_TEXT" val=" "/>
</p:tagLst>
</file>

<file path=ppt/tags/tag12.xml><?xml version="1.0" encoding="utf-8"?>
<p:tagLst xmlns:a="http://schemas.openxmlformats.org/drawingml/2006/main" xmlns:r="http://schemas.openxmlformats.org/officeDocument/2006/relationships" xmlns:p="http://schemas.openxmlformats.org/presentationml/2006/main">
  <p:tag name="MIO_SKIP_CDCHECK" val="True"/>
</p:tagLst>
</file>

<file path=ppt/tags/tag13.xml><?xml version="1.0" encoding="utf-8"?>
<p:tagLst xmlns:a="http://schemas.openxmlformats.org/drawingml/2006/main" xmlns:r="http://schemas.openxmlformats.org/officeDocument/2006/relationships" xmlns:p="http://schemas.openxmlformats.org/presentationml/2006/main">
  <p:tag name="MIO_SKIP_CDCHECK" val="True"/>
</p:tagLst>
</file>

<file path=ppt/tags/tag14.xml><?xml version="1.0" encoding="utf-8"?>
<p:tagLst xmlns:a="http://schemas.openxmlformats.org/drawingml/2006/main" xmlns:r="http://schemas.openxmlformats.org/officeDocument/2006/relationships" xmlns:p="http://schemas.openxmlformats.org/presentationml/2006/main">
  <p:tag name="MIO_SKIP_CDCHECK" val="True"/>
</p:tagLst>
</file>

<file path=ppt/tags/tag15.xml><?xml version="1.0" encoding="utf-8"?>
<p:tagLst xmlns:a="http://schemas.openxmlformats.org/drawingml/2006/main" xmlns:r="http://schemas.openxmlformats.org/officeDocument/2006/relationships" xmlns:p="http://schemas.openxmlformats.org/presentationml/2006/main">
  <p:tag name="MIO_SKIP_CDCHECK" val="True"/>
</p:tagLst>
</file>

<file path=ppt/tags/tag16.xml><?xml version="1.0" encoding="utf-8"?>
<p:tagLst xmlns:a="http://schemas.openxmlformats.org/drawingml/2006/main" xmlns:r="http://schemas.openxmlformats.org/officeDocument/2006/relationships" xmlns:p="http://schemas.openxmlformats.org/presentationml/2006/main">
  <p:tag name="MIO_SKIP_CDCHECK" val="True"/>
</p:tagLst>
</file>

<file path=ppt/tags/tag17.xml><?xml version="1.0" encoding="utf-8"?>
<p:tagLst xmlns:a="http://schemas.openxmlformats.org/drawingml/2006/main" xmlns:r="http://schemas.openxmlformats.org/officeDocument/2006/relationships" xmlns:p="http://schemas.openxmlformats.org/presentationml/2006/main">
  <p:tag name="MIO_SKIP_CDCHECK" val="True"/>
</p:tagLst>
</file>

<file path=ppt/tags/tag18.xml><?xml version="1.0" encoding="utf-8"?>
<p:tagLst xmlns:a="http://schemas.openxmlformats.org/drawingml/2006/main" xmlns:r="http://schemas.openxmlformats.org/officeDocument/2006/relationships" xmlns:p="http://schemas.openxmlformats.org/presentationml/2006/main">
  <p:tag name="MIO_SKIP_CDCHECK" val="True"/>
</p:tagLst>
</file>

<file path=ppt/tags/tag19.xml><?xml version="1.0" encoding="utf-8"?>
<p:tagLst xmlns:a="http://schemas.openxmlformats.org/drawingml/2006/main" xmlns:r="http://schemas.openxmlformats.org/officeDocument/2006/relationships" xmlns:p="http://schemas.openxmlformats.org/presentationml/2006/main">
  <p:tag name="MIO_SKIP_CDCHECK" val="True"/>
</p:tagLst>
</file>

<file path=ppt/tags/tag2.xml><?xml version="1.0" encoding="utf-8"?>
<p:tagLst xmlns:a="http://schemas.openxmlformats.org/drawingml/2006/main" xmlns:r="http://schemas.openxmlformats.org/officeDocument/2006/relationships" xmlns:p="http://schemas.openxmlformats.org/presentationml/2006/main">
  <p:tag name="MIO_BULLET_IMAGE_BINARY_DATA" val="R0lGODlh4AHgAeZ/AP+WAf/Mk/2YAP+vOP3guf+rMf716vz///6cAP725f/VqP6aBP2rMP/fvP/Upfz++//nxf7q0P6YBf/69f+yQv+uMP+1TP/8/f+wOP3s0fyYAv6wOv768v/Tqfv//fvVpv6yRfyZAP+YBv388vyqMP6aBv/UqfyaA/+WBeGaAP/fwP/q0/+ZCP+0Rf/6+OKYAv7KkfyuMP/s1P6cBP/29f+4U/6ZAP6ZAf+YAf+aAP/+/////f+aAv+ZAv2aAP7///+YAP+sMP6bAP7+/v6sMP6sMf6aAP6ZA/+YA/2aAf/9/v7+/P+tMP+bAP6bAv/9///+/P7//f7+//7/+v//+/2tMP+bAfybAP/++v//+v+aBP2wOv3++fyaAf+bBP7/+/39/f/+/f2ZBf/n1v79///8///9+P2bBvnXp/v/+v3Xqv/37P39//78//2vOP/Xpv79+//Vqv2bBP+XA/+xOv+aAf/++/+3T/+ZBP2bAPqbAf/Ur//QmP////+ZAP///yH5BAEAAH8ALAAAAADgAeABAAf/gH+Cg4SFhoeIiYqLjI2Oj5CRkpOUlZaXmJmam5ydnp+goaKjpKWmp6ipqqusra6vsLGys7S1tre4ubq7vL2+v8DBwsPExcbHyMnKy8zNzs/Q0dLT1NXW19jZ2tvc3d7f4OHi4+Tl5ufopRQFBUEFRCDs8vP09fb0TAxERen9/v+CiggcOJCJDT85gPDwc6Ohw4cQI0p8iKTHgg1MCugjwoRCkA0AQ4qUxg5DlSJBBhCxwbKljRs9fPDoouWGy5s4c+p06SdJDh9GfPgI8TNHAQpEBrBLOrKpU14MKtTYV6AIjhA4gCDAoRPJkRw4klxZuLOsWZZ+DiK84afHERta//wIwPGThxEeQTDkdfe0r99U74hUJWLET1g/iG8cORJCLeLHfowI6GFDAEMeODJr3sy5s+fNTnLcuPvSDxDGPkRoeMlVy1sgSG5UGRCEY4G/uHNfUhqESRDHkIMLH068uPHjyJMHD8K8wAAGuqNLL4RhaYUbTSrjUM69u/fv3ZsAUbpuwPTzTgVGLfDyRogbQngkAU+/vn3uThD6EZKDSJUgVViA3oDmUBBDAb4Z0cMNom2HWUNc3SfhhBLiYIQQfhzRgxE51MREBUWYR+CI2xTBxBZFvOVDQvxZdgMPNiCBAIMU1mhjdw9mx6ENOPQgxA1AbEBESiQWKU0FBVSBQf8IfmAWF0NAKOaDDRy2FQJlN2appXBNOLGdFUAs0IMfXtwgghYCiBZiBRUIaOSbxgyAwZA4CLAQW6YhZpcNOWQHxHZHOEHUloRuCUQSDTkRY2k2CAFEDgeZycMATGDAD5yY8tJOkjjwACkPQODhxA1OvMWWlzROGRMQJTxZ6KsT3uDDo3HhIJ4IfPqwXQk2ZIfQQUUQQQRImRYrywbMBQHrsswym4MfGBFr7LSAMdfstdhuCR+flppI7behUMoEE/Fla+659y3UA11NGBFEEc6BKy8mHymLGRJdoKvvvspRBukROMzQQ6j+UTDvwY9UkE8QCeVHI78QRxwcEGck4UP/bAjFdGFS0CHssSFEUFBEmqBihsMVeLgq8cr6+oCHH1YAWVMXlAGhhQ3ddvzxwW4wUICXmDHkoh8zsGy0vndpAeqYC4UgxJg2LMBVbUzs/O07RWzgL48H5dcEdgIccfTY2MKIg0x2JoaDCC0ixAMSGRFhdaZMEFGBD2TnrTd3yc5dZIgperr34IQT546Ifk+3DhNATKnFs4VHHrkQQaCYuG6+MeGHFlfOOqbkoO/Npw1FVGDw5U9tMEARQtjAw7ZACIFE6LSTvYAYVuSQw7uIo/4PBky0kINdo2bWpA141648yxYSzRYTRejsOzrsANHrHCw9m/YCkC/v/b6x56Do/3aQUj29ORsUcJ2CNsx3AxJAMI3n9/SfKxNCdDU6PNzvnB8OipqrnwBr1zf/bcMC7WjSABdIu3cZMBsYYMBCpsTACkruXUF4IDWCsA62wKd7Fgxh3sSXvtNpsBntqMKLDpIEGwBBhDAkGw4qwgMQnZAZITrIW7YjhLPF8IcsuwEC/jSeFkjrhsRAShB8cASbjElXVQKiFPl1kJvJYVYYMCESg2ESwySkBz/hkQDQMsUynis+c8hBmsQWIultcRfJMqMcCZedKmjxjbhAyRz3uDcRPKo2dMDjLfIxAD4akmw5mAOTbsAUQc6CAUyA0SEnybImJA9GGHTkK1KCAZuIjf+SoOQXEuCSlSO0rgq30eQqKhCEmPhhAS8MpSzPxSMM9QABfkDCHDKnSlSEqAfvocssh5kt17HkCp9qiB+S1EtSvKMCrkuIH3RFzGouywZXekkO8DAaP4hAABZwYzM5YZLCWPOcLCvgODdRBAoADJ3wXFle1pkJSg1ACF+Lpz4hVgW50bMSeVGQGvdJUH31ACVH/KcjUAIXT/WwoBDNlhqZ0DuFKmIAGNEd/oQY0Y4uKyxiq4pFF6E+I8gKfziYgzk9ylItwciJDLjUSA2xgRiwZZQ2aGKT5tfSnlLIhS1pQhWqNlNC/IeMPk1qs9wBgqL+AV4o8IFllEpVZmVtpkX/IAGknrWAqnqVUHzioEKTVIAchMCh2/mqWm2EAy8VoQr0HJcfUGDMJuZnrXiV0E9i185xWmpKK8rBEazgqLwatj5cSQgOPtJL6CGAMpb5kexAeNjKJqdXyAtNEZrqSAT5wC2IkZoTHsVTy5q2OHjgEVgOUoCE3hBBnSrBaWdLIXZkEIl3qAIPfNAEYNL2t/W5QRJQ8toqDGxd1gOucr3DA0f1RoMIKpkPboCDTy73usfh0LogacBxnc2VusMQdsdLHBH0RFfMOd9fedAEHDCIScAhr3zTEqokDIy4qHNsD0owMGGuaL4AZsgQESKEJMQrcZ4FbWNMOboAz7chNhDB/12oW4GKegy2PJDttbQAhD+9CFIO7mh/iPqx3O62t0xq1op6mIMr+CTEEbUvOz6WpONmJb6vel9OgSAHGIsYAQLw58Giq5DpVvdas0OADXrQNB8XlLpeUMnBvPtZvIX3WnhjcpR06uR9xih2tZHXetv73rSU7Vc2wXGXrWkEsflACwXAwLf0y98/Peu/zfrRAkTAgzHVYc36VJARXGiFKnC2WAkW24JbB+JmiUABUCCArUoDaHiOMj+KOgITXGukKqRFzdlCwgd28AMqEIC6PBCAFqzgIpuYeSGiqbQs+YIpqEoVYj6Iww6U8AQp9GEFPsCe63SFhBxQ5gZzAEJoZP8dyoOm0khZ3eorIWaCKeygD32IwhP6EIGwQKrYPcDDimTiQmaDcj4Z6XRZz5qDh+4rBwqYwg/KUOowDGEI3K6IEWKDsrTM4HXmpmQTwHLbEdGGrjCyK79y4AAdRKEPO9gBvn8QhR/82gmMPsi/lRbwSfIgNBaAK4FqAM3ADraw+7rBHg4QcR3oYAdTGIIOLtAHi4/hCEm4WYe9AOqOT3GUh6pCIAeEgbREFj7F5lcPHHDtH7jc4lHYARR0IAWKT0EGbY3MT3xuyBfmQAM9CBl6aKMW0ZKWX0bQtQ4OAIWIS2HbfVACxK+thB9EgAU8Ki3Xy6iFLuABUjcQyHRM9L7/sd3ABNhOvOIXr4Ql6CALfciACF6kalYzxNUHgbXe987AeeqGOWE0POIXT/rE/8DXT/jBDjIQbJbsdobGfkmyl815GMr0L3Lik5mPdvjSl14HU+jDAbTNBR1w29sxMra461Lu2otQTrlhghHiIljR+570S7C40yEOhXvne0P8fpkN/r155wsQCFWowF9+6Sn3Wv/6it+BDpbwcChQ4QA1r/jFM040HnDc/BbkE0xwaE2RRfwBFmnFe6MHf9gmc0sgdcD3BDE3czXXBzeXcy4EBDwHgBYUEzlweyKRJEfQBALwI3OwEArIgIrnAUpwAKrXB1CQbRBYdVFwdVnHIcnD/4ELhCg4gCROQRjuhwMIYFLvp4JYYHwy1wdDoARvh21yF3FxZ3d45346uEAWggRCMCQjUTqR03sq+IWK13iPF3mTl2qr1moHkXlrUYWEcxArcgTBEhIV1nMpCIZ2WHOop3qsJ2yvB26yp2yUxYZj4xNGUCc8IGT9wBxM1oULeIcMCHzCR3zG120+kXzhNm4wEkuCmDe68joJsQ7/MADAFIh544WOyIDZV3PGJ3XeFwH6Fn7+BnCbmDfG80KKIVLpwAAYMF2aODimeIrXJ3/0B4P3l38WtwIY12Abh4KzODZU0gM1USUWNg7jwhYJSDi/CIyl54AQOAUSKHM0Z3M4p/9zGkiHzbhwWLEdn1UFLYAOEhQ1W1c42aiNpMeCLnhtMRh1U0eDNpgfOHiOY3MVs9MeLyF25ZBDR/BC17g380iPiXeESoiETAh3T0h3Uph3AHk0BxEC1mM91OUH0+gN1lI7DemQjiiGkCd5lHeGl5eGChRrGYku2wGK46AsylOSJnmHp9cHqbd6rTdssHdss0eKMcksjwIErCQOvrE8OJmTXwiJw/cExXd8lQhuy0duvViU11I8AgCC3OAGFOA9TemUqKh9q9h9+OaK4HcD/TZ+sqiV2HIVaqQR4MA4YtmIZHmHwlh/xUhxx5iMILaMcJktN8YSQUCA2uAz3zOWeen/e9w4dd44geFogeOYgRs4mNeCFlxhBF6JDQZhjr6Il40Jhvb4gvk4g1aHdf4Yj5jJLDHyOnThQNtQABaAAObFlKI5mgwIkUm4hE0Yd3MXhXeHka2ZmbrnA+JUDSLTVuXHiLr5nHHneCk5eZP3NTGRPz8hYTBZnDYSZtlQAAoyVbgJnc+5kz2ZAe41JrLiBQJgjXwSO/PBnTaiF9iAAaJ4BUewUiSZm+TpkFApiUsQAXhSfV+CFdbDjPI5ITggZ9cQBIciAgl5l/3ZmKm4fVInd09gADDgBGM0GtUHTKCZoNyRAwxQcNMQLEnwUNa1nxOal3tJjPjXB3DgdAYQAMbj/0TtFqIimhxjhCDU8A4M4gNdFZ83yZ8teoqPGYFSsAMHkAU6AAU/kAAw4BWjtSIIuqOIFRQkFg0VsC6q9h4rSjuMeaSk2YKm6XI68AAwuARKAAdS6gdNsBifg6X2cSFws6XOgBFiwwNMojIsSqYmyZsSSQVDIHUuCAX69wM1yhZESafckRWOInLQYJMLNKaASpZUIIM7oKESlgQAMxpckSva2ZxYyhgNUQQM6gyzUUGWeqk5aXFU8HRLIKXbMSN+gAdEmFjw6ajE0RhG8GzNQAR3ValG6qqNKX/XFpw7kAABwBJzwCAFemNXyquacRBJ2Qxkx6rFaqxkuQMPt4ouh/9vHqChXSBYHio2IMqrwmEZfIoDd5QMILAApFqk3DqhZPCA2dYHaxd31zYEGgoWDLFkOaquwbEQ22EDwsIMvTGv9Fqv5PmAO7AEHhAFOmBx8qcDShBxGkqljTM8BPsY2JQDscEjiIgMRAAqFtSqDnuKFfutShCDP+B4D9cHbCAFbgoDcCqnH5sYVAIWMJJuyVAV2BGm9aOyK6uNbdcHU+B4pAZxxqd9i6ofO5sYiFGIPlCyxUABYOQ62nq0R5upUbepMNCpn1qI2ZMaHMKwWil4xyAkeCAEXEasXruysCqrtOoHtoqr7skiRJqgRoEMRbBaG9K1c1uvyIptULiszWr/A88KsFZgoFy7oz0Ykr4gGNPETWobOkZbuC76rU6rA+JKrubKIejaGFjaEHgaDBSgWi7JQJvLuU55r9f2rfiXsUr4r9uBo62DpS60acSwD2lhSn9CuLB7qRArsRRrsS6XsWLLsVaKpaBiBVjrC3ZZiE1gF8RbvGTasvr6sjUns9hWszebsxqCpfEjAAOgfsEgJE6APZDTtwL0utrrlEm7tC+nvBWoqAHAqLxbiDeQurxAqTEkv/M7oWCrsWNrBJ7qXmYrqmkLkNWlEMgCDKgkRQRcwORZtxU7qzBQq2yht4bxngV2jtYzRB8IDBgwO0B0wRj8nIerrMzqrNAKM5A7/61VSF1A0AQGpr68oBIp9kMs3MKj6a36+rmhCwPl2kSkayU6uncUhEtC4Aa+MACTYcHbKsSXKrv5uq+2668wALC628Rc9xLrsh08vAtFMKdAfMVYTKbHO7EV+7nMu7GB0rE2rIMLIhTCBSCaUgBwa8VtPLfci7EwC740a7NvGqfl24w9ywMvIwbAigtMYF5iLKGBzLn1y7T4C7X7K7Wz+EnZAwTDogsAwhV3nL2XLMQHLLZky8BcgQM/QipCMCocCMCzELjTNUVBnMpkqsExe7d5awROIBN/QhlqXHszhgsroVqAzMtY/MKJG8OMSyOu0xDKtpCclwRnTAvx4DbYHP9Cu+zME0rE4Aq6fTCuSFx9PoAo3oQEOWh+Q2cLBWBKntTM4ozBWky7/Hq7X6whRbYgldxlOZB+tnASPtQj9nzP8/vGySvHGssHaNIDoxI2OogHkjoLAyACOZAEdTAUCa3QxTvI3huzDhe+UqADE/AG7JK5siYrtuwKRJAd1BUjHw3S85vJ9+u0iNsHHPAGIkCF5pcDC0BrsjCSchTONu2w8pcFSzoBDjA7dCEUYJGQTuATkEKEXZYVu0MLAmxGSJ3U9foE1/YEURAFIxAHx4YEsCwTYPETUL1mZ3UDBxYLXV1GXw3WrupwMcuTShAFSkADcSAACoIVSLBGY5Kia/b/IDZw0a7wH3x013h9qTtABUvga31wAUy6BC7w1LPTOjjwtiyBS1ltUjYQya3AAIYE2ZF9pDvwBPSHsfhW0kyY0hgiWM11nYDGOU7wXLBQAanNxqtdvFmgf8b3gE7n1xC3BBNgAhyGPM+iYU7GI2JzBKnaChSA2o8N3MGNyYi7BBAXBVTwADsQBix3bTvAAQpwA6wmAu8MY2yhZFv9CkVwSKq93RmsA3AQrtpHBXQXd7H9AxygBoUtXl3WQku2BaadCgbx2/Zt30vd1E/tRVIdwVWtO1Tiak2SPwHtUSxBXXLtCkjB0imr3Q2eymLNk2V91mm91u3n1oaBGCyy4R41/yt3wRDTewpFYARzwOAlvtp67d1P0Nd/HdiDPUOG3ROtcxAvhFSGxbp8WmGt4GnfrMsk3uNtPNmVjW2YfQCazdn7wSOgbQNA9izSJuMQ9Tlq3RAJXgpCIknZbeWR3dqvrQSx/XCz/Qa1fQS3rSvWsyIpZuYFxUS3BB9NYKKoUFbxw+NwntTDbXHFTWoO94TKzdx9/txy4UKhCugEpWzvsUIvPQoVkHWKvuggHYPJ/d3hPd7lDXHord4CwN54414hoCiavk8lcCVgkQQCQNSnAD0xMuU1TerO7HT5Dbr73d90rq8ALuAl6EJzkQJJkFyH9TguyRU3LgpMMNMijsrC3v/j8kcFEI4ESPACKcAa26FsVn3hlXXtoVAAQNYWo97tPf4DTxDHUfAFI4AGL/AC7CUAw9ziF/Pih5U+gIEQVnAC8S7vDS4FDwcHjqcDHvAEgD0aPZAmhS1Yh03geWUD2zwKICB9KXXMXl3lCi/OPzAES4BvvtZ4fr3Z75OiYJ7kom1YTkC5n1AFaaJkp7zCJF/yvJzfFOdyShhx9MbTCoBLtv001FRZ1U0KRMAgqkbfPe/zlzwF+sd9yBqrZL0Dy93c/wXdhkUBiCkKA2ATXjBJ9U31c7sDZPByyBp1GfvwFHve6b3e7b1WZtWZnzAAVdBe4lbrlqz2221xcKAETyv/BUNAcXG3pPhXsQE+4JWl5qagOWD0IlIv+IL/4Fwf4VG9IhSe7ljtUQLQ9KGQ40UTFzu/xpgv+CdO1maN1i+h1kLA1lH91h7FIK1VCkVAZueb8Ksv7D/O134N2IINTEaO8UjOUht9wqOwARggWLGhEL7/+6SO5Za95V0u7l/+2TLfUgux5pzABKvlA1awW9NP/VYu5xSb7LItBbSNEHqu9MAeTzOCBx3vCRsgsPOhBfMPCH6Cg4SFhoeIiYqLjIg3Jn2RkpOUlZaXmJmam5ydnp+goaJZUT99On1LOz86UUp9O0sTJlpANj45fiWNvL2+v8DBiTc3A3/HyMnKy8zN/0FCfjZneDw2wtfY2YqPot3e3+Dh4uOZUJGxsFFUDzthBzs7sBwKN1YCIj7a+vv8wFY4TogUaUawYDMmN3j0AOLDCI9+ECMOg0SuosWLGDNuYgVHh44hpn5QifdKyZBTPzioQSIAmsSXMLNdQWKNicGbBoMEickzJjeNQIMKHXox3pQ+WKI0EGGjhw8etnAAuSGEWDQbOHpqlZijRw4kFXCKZUZkq1l+P4mqXcu2LSUwfX4MQTWFQI8btprcOCJIQI8mPaydHZyNRw4BSIiMXYyMAuHHwdK6nUy5sjgdB3QoQfUFVpsGPZzYEHLLSQ8cQqbyhcyal48bOWzYZLy4QP/r24skW97Nu3emKKfMwTm5REoDvn9t5LjRY0E03NAP2QAg5AgRCrTH2o7OXZBu3+DDU0Yld9IPLDpU9SGQFUk0IThwNOnevUmOEDySzM5uEMR2+tB9J96ABAYFhRnxwLJKJFHsgIoOO6hwQxM8GOFHbAByZwMefnhhDH8GFZFPhrgJWOCJKIoz1wFzLfHgAUrEAw88P6igHA9HaEEidHqchsB+IDrz0I6tmZjikUh6EgUUqCzByjt9KAFcXJpRAVIDOChHZGs4GOFUMUEWhIFgWz5mZJJopumNUUgpxZRTUGE1VVU3XJVVmfzYYINoPhDxYZjLMDAfnoSdqeahiG7/ApdcdNmFlw16reYXYGQSqg0QeNziFQaAMoOBe5aeZWiipJZ6Smab9dHZDp+FNlppp6W2V6jaOAEECz7wVUWnylAwABC0mjWqqcQeCpwOwhFnHHJNKMecc5UGCwxUAsR2g2K8IlMBftJqNWyx4KZI3kmSnJdePOz54d5o8Q3abTA5HPEUEAVkiwwIOSTxLk/fhuvvgAcmSCODDp4S4YQVXhjtvo1MCBAOAlhg7zE73cmwRP3+q3FvK7b4YowK0mhjDjjqeHEveDThZQ54MDDxH0EYdjLGFG1sM4pLNvkkSVOyooSVP2Cp5cyN5FJdNFX8yesArxENUcY3R10gm0kt/9XUvHJSZZWeFjsdxMREYOg0WjVLbfahi87VR1135TWrH5MGNvYgX9tLAQ4azL0P1Gf3vRtmmnHmGWiikeaDaaippnfdvG5QwD1668O335RTdmyyqSzrR3LLNffc3Ix3GkQuI0aOzeSVp07UuOahp16668In3+J2+6BFCKZng7rqvGsU8DkL9tHggwdTaKHYY4cOKBOxrZa7MLv3Ln1FHaf3sYwz1nhjjrRnS0QIRwD7PPRlT28+WzmnsnOUPVd5ZZa5gG5vEDjw0PX4vkR//v5BUe3m1XGSitbqxDVLBQFbnaoAD0KwMPw1rHz8iyBv0taotkHqbXFrIJEQCCgQyP9Hgw7cBgQlSEK3AC5Vq2pV4WCVuLcRioNhGgAexBfC/I2whDhcy+X6MJzMHWdzzeoctEIFwyBVwAYnKF0NH5jDJrKFdeVyHbra8552ETFbBUjIEm3oxC4O5XcKMoXwCgYhCRlPYVfsVAGYkIQbmGyLjNCfF+eYieq56FQgm9EqRlayNC4PCTkgGRyZSMdCViR9TsIMzyLhM6AJLX4v5FUWCzjI3NzQkJjUiP+WIggt7MUGN2hKEo6QJUHo6zZF5M8ksVJJS2bylUSh4NoIgAcjAMEIFgICDgLpBxzg4Sm4SWV2Vnm/VhZCjrBMJiZOKLgn6AAC8amFFeyXBCQsgJT/kGSNMGlDTGNORJngxMgO4QCHWPwgArFxQhLwwEscKREy22RMN715CGSG855QjIQOpNAHKvQBChngUIWcEBsatiaetQklK+lpCHveE5xgpNEU2CSSIaxgcznIQ1dAaBaEakehxWSoQx+aTDuiop9PcEV6lhCJCIjgPp4MpiRBytCGXpKkOP0Nk9SHGSno4AdR+MgP4NGgJURACxzt6EwpWdNBjDSnUJXER55AhVZkQAJGwMENLFQn2PjhBg2xgS5fUi810rSpTr1pVNcKClVEYQoQGgIVZDAhEeirB3DDBRL4AsqXeFQs80TrV9XK1sJuwkEXWFsfniBGGWTpCL+0/0E1mFONU0YEAwMBVGDR+lTDPlQHHogLLOKyBA9ISQamiUYSvJKlTMEESCDabFM769l7guEJE+1DGMToTCzsIAJz6JAPhOADJHALYy7T7FkFS9vaKvMoQ3DQAYCDBVigYgjvWIEInCAAIByhCSGVHGxVuVzOEta56D1FFE7CjlLMiElTsIMBAuAwPBzBJRLpwV9vItuaNje9mYzRDpQgBShshgpPgEJQDQADJMAGNkbQU50kkoSwKJep5gUwgNHTB7UNgcBPiMQr4HGA6s43B0LIZk+KAAKzYni259UwTk17gKH+c4xMkgJQh5AA+uIAAaU0i/JiW14Yyxi9LdoBfP9xO5fEmmIMTQBAPgRA0PC+RGlB6q9IY3zkcDpoCcCBAhUOEJdS9GEFToAPD1LcEgFYWSLYcfFCmcvlLivTSVSCBRSGcJIIIKEHRnBwYGw5hyBvZcjkfbF/62xnWOrgKNN9AhdQEQEcJCE2gATCV3yQBKYkFSJYJrKit9xoz/6An4zdQQZ8MAc98cAHOEDCQ2wgASGobDDjTfScM1xqtirBRVnoQwZEkBABaMEeX60TZKMi2bOEmj9FSMhWBesdRvf6fBz2MIhFrKAonZMFWJkwgPZ7Eybgwc14pfZ/r30zGtvYHA3KMVCn4Fgn+MEIOXgnd8htkALsyQYCoPZg2V3/yCQveQpNFu0YjpAEpAIBCF74NDx5RQSAu5DXBPfil8M85jKbAs2kwdAMeKCFIY17aSKohYoXnfE54pkVeuZzH/wMaAdfgUM2GLm46cPvghSgCIEJuLqt3XLVPboPkZ70zC2N6a78Mt/VMGh3ei4m97gL40Vv4qkXO9RVt1qysAZkYG4wByAQlERUJ0gQqCFxOK4768X6tQ6CPexiHzvgxLCGNR6yHLRnqwh6EvjA4V65bF9321HqthK+He6LlbVTgG+724lOeFO5Ox7wVvI+513ve+fb8X8PvMDfXnnxGPzRTNaBk/uw8IaLFeKS31HamxF5wZO+9ODZ+D87DtSP/6dZOdYYeckZFoTHA6r2o6c87g/1clQoWeY0D/QNbh4NnRPfXsgf+vLPdvSkU5rpNhD7058i1uuHPvZLvP32ebP1VHvd1WHfKNnNvnJaIRpE2afz+qUmd7oTmwfGhmx59xx8t3PScn/8AQJVkFXJt3+HYngdhngjRhKMp1WRUyE+AAQ9wAM3kGtG1ANCp38OqCaXd2Pxtnlv1Xn4pm8zI1l4cAbWIAQIyB9H5DxYN4JHcnpTkHqr13oOB3uRgwM6cmmBsQETMzroF0Lqh4PjoHtiRma9d2a/J3IkZ3Jj8xRW4ANYkQMeCCJMEIIiyIRH0nwx12d/Jn3Ul3MceIFTsf9XOYABRmgvDPB52ieGR9J9USBp33dp4ed0uEB+Ukc0fjEV8pFZ9jIAyHODdlgg7dd1rAZ/sSZ/ZXd2evMQOjIDRmCI2cIEBWCFRraIKNJ/wvZ/AYh3oUSAF2KATsOBXeEHXWhElqWIoEgU8KBPi8dSAqYqFBgB4GaBxpQDzrFafrArL0ME6RaGs6gWO+BMjAVXDtJx/sRP9AYQnseCSxQYDCECODCDXqiKpJaMa0FgNQYHkfAE/LRYWDASEcBwPxhx3lQtCeEDFRBnE8MA3khPSwiOHbYDVOBbJ6EO5LIDK6BQVDh8xqQneoIHrxgkTGB7yqePobAZ5Ehg0cUKQ6D/Am7mB22UhtZnTEBGE0DwbJCHAQ0IkUNRYD4jBfCgAwQwXLngBHjQA+MXdd5kBMRADJzyMsdQFnVokkHhIh6QUnPRAH6ggQJQJ0glifTnTUiQKQmxkFlWkj4JFD8lCSpgafkBBA9BExiyd6noTfmSA7FGjDr5H7I4lZxQi6eweNflEdEVD6xAADRhP4J3CPaDbxsAlbEllWjpCcuoA80IIaaQBXDJT1BgF1rQI8dVl4SAAz5wGhKjkzvJl33JCeL4A+S4WKhwAFIQVEHTS0U5Q3DDmIVQQJr4MgWwE8hYmZsQXf24A/8oF+RCALERcGKZVQhwjKTZS3chBGQpmap5/5asaQkSGSVSEF2SIJfxMRqhdASBFAKgspsK80vGp5PB+YnDuQkoqRkqCQ/skWI3AD+75AS4YHbSKQjACARFoJdBcp0sl52bAJRCqQOg4QekJFmxUXahlC+kcZ69dGmztxg6sZrwaQlVGQlXeWmh5AQPFg1HoHen6J+BkQPcuDS2IFn140352GVqqRkwNxcfUYtxOZdv5p+GIATwYWGSiQwFsABZEica+pDL95eBuSCEGReGiZiK6Ykmqgi6xAQksKLJ0AKchhU8wCHGtKEydpmZ6UxI15k/RZRZgSnAAoY9qghaWJ0rygRbqCkxWpmu6Y/CI5uRQJsAdyFd8mO6ef+liZAVp7mibkABWDEH/ZmkMop7xUmRCbIeSLCcVWEDznkf0cmmiXBfOSmkyFAEOHAFN7CYlaSkGradBDYj37kc4pkD5JkD5kmoipAETVChmwhrWqAFJYo/kApg8rle9IlX92kYNqCfypEEdcqpiIADMdBiiIoMRFAF1mCTX9qXB9oHCboce9KggAqhSXieOCCSW0oTfmBvdsqEHcqWHeaWIsqSJEqr4pWrysAAeDU0rXSqXsaMP+CMg1mY/6SjPeCo2ioMBaCliEoEC6Av91hD4gpOTFqOmwmlnzmlomml7QoM8IqoRbABuWAh0TqCYQqbYypz61GbaIqbaxqwvwD/qi/DBLjAo1t0r8qUp8e5p8qZJX8aqNBJsdcwsIhaADaZrGPDsckkqd25A5UansoxnuUJrSZbsYfKrcjAAPlQr0p4p0eWqkPJqi+an1MRq7Oas71gscVYBRM7eTgYrMO6oMb6oNEQoUzrC057sV/1q9dmkQJzCtUaonCJrRi6tfogFSVgk05QBG/Ks39QADMAsBsrtDgFBbgVCUxyrjiarj2QmOuqsWr7C5I1iLIht8wwAAWAs4+Ktw9VVaGlBFOQh/vqmVIamlVauNngHuHpBwqpuMxgAaU6Pi4rQUOwBE9AHD8ABWT6sGd6m2rKudggL5tjA1XQtTpZBFc3SKcb/0GYgV0OUgYg26ci25zPOai0+wtZQay6q5MUwABg22tjVos/pQoze6mZuqnLCwxNIAQCUAI2oKKiqwzuKbXsNmAQwkj12apIu5+yyrLLiwfE4AMDEIflqwxFML2lJldOMg+2QqwM2nfHmrXyu7x6IQg7m7/IsAFVEEg9gAS4kH6Q60TI4gGmQC6Z0WGpsAMTNQEKYLsI270wYW84cAQxwMDMoEC1QBoLALRz87tS8wSZgR5hcBIxogp76gIdAEhfBYAk7BN+wANFQI8qrKsPmoEPQbiRI8Nmw1Kp4E9K8AQ7ACNLwMN4JQRaEHBHwMRBXCt1sgVHvAxMICJy48V64//EN6MDaYAsQyUjx9kHsyAAnKYybVQN9ffF+sAhIcCecvsrIQAffmGvFZxD1rO+F+BPOzABHZAEMsMD7iGWyuEcehwRWolZY7wM6+lJU0rInqUZQ3As+8QBHeBmCKAXYIUDIjAVz2q3lVwYAvCbmcyiQwwbyvs8ahw18QBaE/AGExoCp0EVONIh0ZChr9wPWIGyR0wBESYaMNyyhYxDQ7BnTzACbzAHsXHCpbQctjADfkCqSVC6x9wLFEq+s3wMFNCJNuhAuZwmF5zBkbDBxOHBixzC+TDC4/wSQOBJXrUhfhC35zwA0JAD3hy0sETDOmDDOBwLatkHPOzDxZbPMaH/BY8ZntVgAwxgxOeMDMUHZHncxNFcOVC8BFJMxVaMxX6gxVyMxhJ9Oj1wBVBhqea80cjAPCcgzjPTzknCxm5cizsQx3Ncx0Zwx+Da0k+TEF2QBBeaXDStDAMgAAhwwMGi00hyyPGQyLDAyI6cC5CMppNs1FwhFUnAQEQsy039B1vAqyztNFR9hyYhylJAyqaMyrC2ynXCXWAtEYZhCzThx0cMAqLhycm0yx7Qy78czEIwzF5QzGud174gYZJlA4x71syQl8/M1iHdN9M8BNV8zdl8n6nYzd9saTjt2I2QKVkCG8rc1PvrWsvhRoGY05ldKu/MwUh3XR38wfZ8b6b9/xhsliVE4NdjHL2uplVO8UbQLEEIrdBRwtA73MO5ENG9PRhIoBdAIAIzTdnJUAFapak8cAV3AdIlNNIlXcW/htIqbZ+NPd1ooQFIQBpmrd09qydAkARdwIGXLS1tPRk87bo+DdQmQMeeOtQJUdTs3ROBpJVMwKzaXQVFUA0hoNS7JN7A6yKIrMha/ciRDD+UfOBaIQYCMANAEKBHzKUgKUgUzj+gDNdy/WN0rcqsjNcerhX20QQDkN3yzaIDENkKleIRRNiGrRzArFWJzReLbaQzrhU+QL8LnOPLUADE2lo+fj6b3dnYjBWgzc05N9rhnOQ9UQsUgONOfgwDQARmN/+AaTzb4lHbGozbqqDbIuzl3BEbAD3muspKeDHlNrPcOnDDza3DkvDQ0Q3Ecg4dPBAETG3nzFB8NpBVYqDnN0PeUWLS590BWbzF6l3o0JEYit5vuZCImM19bezfcHwSQT3gRP3Rmm4WTCDc2q0TCwrpGmPVfYDVi9zIGu7VwLjqt7HanQ4zCACaac59b30Ko1zKLl6/MH7XrszrWnFAv24QjtO2sr4xQO7LQo7Yis3Yzg4Zz+vkA8CAw242VW7NV67N1qDl3gzOpd3t+6AT0X4TAxAEBaR3OYDc3bLfnBBiP5AqwaqSpnABHPAGmdIEsejut2Gpr3YD3z7mJAk34dz/FSGwCwyj75lwdKvAUhZ5EsTRBwbgABogyV+L8AFiwjxQBbga7wZRAxUQYfgdArZyMRaPCXPxBUH1VkMAF2WwWFywBjDQA0yBIXRI8gkPgtXg6p0+7997A7lpuxWv5kLBKB1xDnIBDwzWJSHwnLEhjER/GwH3cFVA4mOeReEJKlFLKzN/CamyA1EQWj6lAz5/Jy4KBNWiacbc9azBEE2wBb6u8slw4/hRs1IdIFDfPy7iIBCiA/OV9QhQHTagBxfiB2KQEL2L99R9C/Ht9wVBBHVSIQwh84UPFAewgw+AGQkAA1+VKcrRA0bepZFv+ZCRA0YwAE2u+T6nqD0O+qUi/wWl32MakCUUbUH+/KCvWgJnD/s9kRW1b/s+p1VHkN9botP87u9i1AcAnxk9BkpCgKTIDx3A5/i4YwNBwODMvwxl7gespuqEkssY/wMa/xEcnwoeHwDV1Evt3v0x8XliqYG7AAgYf4OEhYaHiImKi4yNjEUMQj1+lJWWl5iZmpucnZk3Jn2io6SlpqeoqalDOl9ROlFTQ2B9ZX1PXGswSDd+NjZCTb2exMXGx8jJysvMzc7ENn4hOTc4TTwVNY7b3N3e3ExJfk7P5c6gqunq66g/rHA6ojvuOzsGMDhGPjk+NkBAOKKZG0iwoMGDCJcJyZHDj48ePgoM+EaxokVHFf8G5BCXsKMldOxCikSlJN6OKB76SNGhQxcOSguMNOkhwUeTIzw86tzJs2fPIzhu+OABhAeTi0iTJmXSzydCkCOjjtyxRMcOllcNBJiGQMgRGzdsaMlBFM8Rp2jTql27yR+OHkB6VCmgtK5dbhYK5GRbDqrUv+oOTHnyQMeBBDD83MDzK0ePr15wCAnBw4cVvpgzazYYokeToVXu3B1NOlGVIJuZ+QXMGpWUwgkCaAio5eENIL/8COiBY46Pt6mDCx/eqQQPHDnoll7OnAhZGzmA7BNIHNPq1uqe9PlRso+OH6OkzDugIzZYIXiqq1/P/pOfJEWKMJ9PukARh0Js5KP/3v46dlQ6TNHHPEtsp8MQQ/SRYIFaJYGEHzi81N6EFAq3AFBAVEDfhndtgdoNSQiBgwAV+vefKay4AosstNiCiy68+AKMMBXWaONaAgjhwwBBcOijUnpV8luJoZyYjjs6wCMPPfbgow8//gDE341UVokQAkAQQcGPXF5kAQNhvTTleiYaOUp3J6W0Ukv4wCQTTTbhZOWcdBKUgyBd5kkRBnrZABGRZqpClVVY6aAVV16BJRZZQJhV56OQJgMEBvLpaWk3FNzwVUMUlhmoYIQZhphijEH3mA2RTVbZZZG26qomFRBx6azbBFGFYpN0WmSgrsEmG2224RbNbr39luur/8i6GsRRtDbLCAa3JsGYH9TcoAUQxHnKjnbcxfNdeOOVF8B56SVr7rmUTAMEP37g6ey7iRTQRBK/HHcDRFpku6tUAQ74Q4E/HJjggn00+GCE6CaM7BHUOJFPFczCK3EhdxTA2w3R8XBFD8MIp206Kb4Syyy13JLLLr38EkzHCrdc5w08HAHEAG5MbHMhGMTwCxBJdMHDDSyn9rEqSCrp7xD13JPPPv38E5DLUM8J3RFO+BDxzTdTUAQPNoSQBECcerxvVGiipBJLLrk5U0037RX12zVGZ4UTW0yE9d1M2ICEP2RVN3Qqg15F6KE5dPVVWGOVdRbcjE/ow4NMtHD35P8S2cB1WGNq9jcqoBZ2WGKLNXZqqpRZ1vjp6+VgAwVVTO56AUyEaUO5Yrf2mriziRVsbsT6BhzqwHucnOvEV0BBEk4Ao68pVID3w1VY9BHFEAEXiDR55t2AXvDcr/eL3k3kIEITfhhPPPFBENEDOcuXkmA8fVzQxxJksCSKHQgaDKGE3fcvHGUB8cEccGO+8xGPAUZwwhzaV4qrxGIHoqACBBU0BK3ESGU08p8GNdMDYORrGlXYkgGJNwAMIIeBZ+LODsIQsHpE4QdR0EW+mBalp23whmzJjYSCIMIREq8IQQhbcK7zAy4ETAoDY0UGEkMUK7yJbXLCoRTRcoONFeX/BrLyoQExwAQUiuIJ9XAeeVbAgnFoSnWIY5SjpshGnjAEAV8hAh20OEIPDYeIA9KBEn4QgR4kgWuKcUhASLeqNhrSI9MSQhDsRkcDoqZ2DTRQBCLkA4f4AQk+EBElemesQ3ryIDBDAhEq1UhHYgAYORDGgzAThx0oYQdTOMAesbCCCO3mk7jUCXSA8ZUQUOIG6SulFplAgegIAQhBS0sT3iAKKARMBysAQD78gAABuC2X2LRTJXOAg7iUAAdEYKQwR5g+ogQDMz7owBME1Icx9AIHIdAk/7JJz3JEYxrVuIYTlDNOLRKhCkQRolqAoAYo9GEFNnDCDYwQs8vlYHH1/4woMxbSkIf8Boj9bCQRnCMEzNjABDKwwREQQC+ivOQ2OeioRFeaDKAIhShGcVdGtcjDzDkFBzmhBg4UCIQZUIIoSBAoS4fKCbfARS78nCkdmYABzDDEBzcgRyZ9gKWXrA9bRM0qJzrzGR6ERqnjfGQO3wIQ7eEhqL/5Cli0ylZNGAcHTEgqWOm4gQL4AjkBoV1b9+pR1SXKl0eASFzn2k8QFCEHVbNBE2zK18b2hF3c9GYPEFCEqxG2lBsIQjdVN0/HerYn99TpNXxQBJleVphaO+Y+PsvanlDUIRCBq2VPK8wqFGGnnW2tbg3i0qEUZbC0VSoFgsjY3Rq3GUaNy/9cgjvXDdznuNAdCFdBIxrmzhUEdo2udp3xVuBat7kVsCYlcqCF4m53t7v8qx8CazW5flepQWiqBPjBzfPal1rb7GYPSjDZyr6XthADixasYN77fja0+axMaf8b3CDYlTcFNrBjX2tR2TKYuVWoQBGSIFQJ67a3MPXuhYNLqQh7eK/JReqI31uBLp74uNP1anVX/N3Mvvi43XUvjYNbABNa8sZZ7VoHMYaHXoQAdlvY8YWJUIFqKMbEQG6j5X5xBdVxrYBKvrBEgOCwSkZZovrp6GQvGYMNZJnGG6ADA77M0r1poZtHEAIRenTmHWOACGyW6Gd+aoMgkLLONB5lnuv/mYM5+BKL4gQ0jQsg1kHjUgTrSt8cFX3mIDTa0YdcbAgprWgiMGFrfjACMAKCBBHlYJWYfltOnEAvuIiDh5zmdHx9IAI/aOGPuDLCsVINNXEI4DaWK8AoYx3rTwtABAH0QjV4YARev+0lOIjJDYqQaGIregNMwHNYwjKHezk7anvLgQBsMIAZW5vYTAhvD0SAWB6Q6NsuC11c/3xuYnPRCL3QdW7hba4mCIECPax3vSlAhAIAB8r8plNEdCxwaw+ACAKYVsLRZWkGNPzihJAIEYLyldoYQa8TV096ewmhbfMgBwygN8YvHtcQ0CgoHAs5eyCr3xJUQw42KMKcV85z/0JgIH2UKAEQroBwmacFwdbgQU6aMIAk9/zpg2AAE7hJDlQbfTgUjq1sLQ71rrsBiL++unpAXJQcfL3raCcED8knduKkeC50TnvaCwCxtg8nxl+Vu94HkdlL2x0zxoEdw/fedQpsoZLItNxCw2QEjvxdGUDQAtAaMjt/iCGh+YhQOAdPeLQzIQgb8MG4RRrzojyeGbXhGE5/ATTkRKMERoBd52dvCAwMoArIyQ9jznl6ZdzrCgGtRr4VgwCJmJb2tLd0D/CAg30ApcO97wTQeNCFr/3CYdCxtJmRz/1CaMk5ELKBqKOPjMgmIQSKx00BGN399hvCuQUQyALJf4yT4/8m3BuNu/v3PwgtFYHL9GcMrDdlAyAR/HeAhuBpeBaAxMAYAXEDIoaAEvgHmTUAyTMMX5EEPUAZvoRVzqYFQvcQNlBJlod5RnBSTVAFwzaBLEgIKhgEC3Ab4fMSTrAuPANvORACTnAW3QQW1aA6fgB7pbV+LViEhTAAIMAEP1NfxzEDtAZvftIZ1CJqw3cDxVdCRpiFhpA+RZBAQREUXoaDVrg3P4N9OaB9WpiGhlAABCcAJeAHk8B2zqYfrZcTPbh++qeGevgHNZBtqNED+QJvfyQENxACQJN/e5iIh1AEEON4vDYiinUDsWKAiliJhlAFPOJ3eRYNRuBg1WaJoDj/CMMVBD0gbsPQfLAFVXoDU+8WZGIiAg+SBFalH92Wc8TEdaGYi4cwF/+EAxy2LtjXUVAiIriWVUjAbEhAdA2BBDWYE0bgaceni9JYCEzwaX5QLgmEBE7DEOOwbxG1Sx3UAwIQEMjxT0UQcNOYjofABJgYBFOmGNwUFtxUdIbEEFVmBPhUBBVQANunjv64CMPFVCBCIjgwA18BUUMVEDkAAFpwB542W/8YkaYxZ0wgAGJAUdBXTz9DbTEgORL5kdzAAHRQAAwQj1kVBPsYjSC5ks9SBRvwcytlaZbGkjRpEQUHMV+BJUBzST4gDtwUFECDBF+IMb5ACdHgbpURENek/xb3Ui8L8GvDEg355gTUwFBrpVjRAITAZB/UVpNeiRQWYGkl9GQcczEYox8+MB1hsS4gEiE5ARc8oAXMlhn7gBxxATQ3oI3UcBxFSS29MAk3IAI8MABMFR9feZh2MQBFUAD7SAcnBFVD4Qf/8GYSwAMcgzFHYC3IdBl4EIZrgQOSdwR/NA3l9T2L9RXvwQ/6QFoDUAEVYAGIGZvLsQEbBUQMhUwaszdUWUk+2RB52ZNn4IFrgRvIEVSSwU1vCCEdhAQ9sADYRpLhJJvSuSEa12IM4ESqpR84FRczgAOb4ieYEW3SoTp6E4VLaFtMwAArOJ3sySV5MZKwwzra01EywYpNk7CUaTEiXiAjXMYArWkfsNaeAuoshOlgn1ZafpVMVAQJTFBC1ZiHAxqhNoNtmfV5MimTB3GhGupgKiehHtpIwrZRIjqiJFqiIzpcsLOYnPehLNqiLvqiMBqjMjqjNFqjNnqjOJqjOrqjPNqjPvqjQBqkQjqkRFqkRnqkSJqkSrqkTNqkTpqjgQAAOw=="/>
  <p:tag name="MIO_PRESI_FIRST_SLIDENUMBER" val="1"/>
  <p:tag name="MIO_FALLBACK_LAYOUT" val="15"/>
  <p:tag name="MIO_SHOW_DATE" val="True"/>
  <p:tag name="MIO_SHOW_FOOTER" val="True"/>
  <p:tag name="MIO_SHOW_PAGENUMBER" val="True"/>
  <p:tag name="MIO_AVOID_BLANK_LAYOUT" val="False"/>
  <p:tag name="MIO_NUMBER_OF_VALID_LAYOUTS" val="20"/>
  <p:tag name="MIO_MST_COLOR_1" val="0,0,0,Dunkel 1"/>
  <p:tag name="MIO_MST_COLOR_2" val="255,255,255,Hell 1"/>
  <p:tag name="MIO_MST_COLOR_3" val="255,255,255,Dunkel 2"/>
  <p:tag name="MIO_MST_COLOR_4" val="235,235,235,Hell 2"/>
  <p:tag name="MIO_MST_COLOR_5" val="255,165,0,Akzent 1"/>
  <p:tag name="MIO_MST_COLOR_6" val="191,115,0,Akzent 2"/>
  <p:tag name="MIO_MST_COLOR_7" val="226,135,0,Akzent 3"/>
  <p:tag name="MIO_MST_COLOR_8" val="255,194,102,Akzent 4"/>
  <p:tag name="MIO_MST_COLOR_9" val="95,95,95,Akzent 5"/>
  <p:tag name="MIO_MST_COLOR_10" val="38,38,38,Akzent 6"/>
  <p:tag name="MIO_MST_COLOR_11" val="255,165,0,"/>
  <p:tag name="MIO_MST_COLOR_12" val="119,119,119,"/>
  <p:tag name="MIO_HDS" val="True"/>
  <p:tag name="MIO_EK" val="10308"/>
  <p:tag name="MIO_UPDATE" val="True"/>
  <p:tag name="MIO_VERSION" val="30.06.2017 15:02:37"/>
  <p:tag name="MIO_DBID" val="ED9FF2F2-6643-46BA-B685-7D49126FFAFF"/>
  <p:tag name="MIO_LASTDOWNLOADED" val="10.07.2017 14:27:11"/>
  <p:tag name="MIO_OBJECTNAME" val="Corporate, 16x9"/>
  <p:tag name="MIO_LASTEDITORNAME" val="Leon Kirchner_ext"/>
</p:tagLst>
</file>

<file path=ppt/tags/tag20.xml><?xml version="1.0" encoding="utf-8"?>
<p:tagLst xmlns:a="http://schemas.openxmlformats.org/drawingml/2006/main" xmlns:r="http://schemas.openxmlformats.org/officeDocument/2006/relationships" xmlns:p="http://schemas.openxmlformats.org/presentationml/2006/main">
  <p:tag name="MIO_SKIP_CDCHECK" val="True"/>
</p:tagLst>
</file>

<file path=ppt/tags/tag21.xml><?xml version="1.0" encoding="utf-8"?>
<p:tagLst xmlns:a="http://schemas.openxmlformats.org/drawingml/2006/main" xmlns:r="http://schemas.openxmlformats.org/officeDocument/2006/relationships" xmlns:p="http://schemas.openxmlformats.org/presentationml/2006/main">
  <p:tag name="MIO_SKIP_CDCHECK" val="True"/>
</p:tagLst>
</file>

<file path=ppt/tags/tag22.xml><?xml version="1.0" encoding="utf-8"?>
<p:tagLst xmlns:a="http://schemas.openxmlformats.org/drawingml/2006/main" xmlns:r="http://schemas.openxmlformats.org/officeDocument/2006/relationships" xmlns:p="http://schemas.openxmlformats.org/presentationml/2006/main">
  <p:tag name="MIO_SKIP_CDCHECK" val="True"/>
</p:tagLst>
</file>

<file path=ppt/tags/tag23.xml><?xml version="1.0" encoding="utf-8"?>
<p:tagLst xmlns:a="http://schemas.openxmlformats.org/drawingml/2006/main" xmlns:r="http://schemas.openxmlformats.org/officeDocument/2006/relationships" xmlns:p="http://schemas.openxmlformats.org/presentationml/2006/main">
  <p:tag name="MIO_SKIP_CDCHECK" val="True"/>
</p:tagLst>
</file>

<file path=ppt/tags/tag24.xml><?xml version="1.0" encoding="utf-8"?>
<p:tagLst xmlns:a="http://schemas.openxmlformats.org/drawingml/2006/main" xmlns:r="http://schemas.openxmlformats.org/officeDocument/2006/relationships" xmlns:p="http://schemas.openxmlformats.org/presentationml/2006/main">
  <p:tag name="MIO_USER_INPUT_REQUIRED" val="Individual information;Please enter your individual information:"/>
  <p:tag name="MIO_USER_INPUT_LANGUAGE" val="en-US"/>
  <p:tag name="MIO_USER_INPUT_TEXT" val=" "/>
</p:tagLst>
</file>

<file path=ppt/tags/tag25.xml><?xml version="1.0" encoding="utf-8"?>
<p:tagLst xmlns:a="http://schemas.openxmlformats.org/drawingml/2006/main" xmlns:r="http://schemas.openxmlformats.org/officeDocument/2006/relationships" xmlns:p="http://schemas.openxmlformats.org/presentationml/2006/main">
  <p:tag name="MIO_USER_INPUT_REQUIRED" val="Individueller Informationsbereich;Bitte fügen Sie Ihre individuelle Information hinzu:"/>
  <p:tag name="MIO_USER_INPUT_LANGUAGE" val="de-DE"/>
  <p:tag name="MIO_USER_INPUT_TEXT" val=" "/>
</p:tagLst>
</file>

<file path=ppt/tags/tag26.xml><?xml version="1.0" encoding="utf-8"?>
<p:tagLst xmlns:a="http://schemas.openxmlformats.org/drawingml/2006/main" xmlns:r="http://schemas.openxmlformats.org/officeDocument/2006/relationships" xmlns:p="http://schemas.openxmlformats.org/presentationml/2006/main">
  <p:tag name="MIO_USER_INPUT_REQUIRED" val="Individual information;Please enter your individual information:"/>
  <p:tag name="MIO_USER_INPUT_LANGUAGE" val="en-US"/>
  <p:tag name="MIO_USER_INPUT_TEXT" val=" "/>
</p:tagLst>
</file>

<file path=ppt/tags/tag27.xml><?xml version="1.0" encoding="utf-8"?>
<p:tagLst xmlns:a="http://schemas.openxmlformats.org/drawingml/2006/main" xmlns:r="http://schemas.openxmlformats.org/officeDocument/2006/relationships" xmlns:p="http://schemas.openxmlformats.org/presentationml/2006/main">
  <p:tag name="MIO_USER_INPUT_REQUIRED" val="Individueller Informationsbereich;Bitte fügen Sie Ihre individuelle Information hinzu:"/>
  <p:tag name="MIO_USER_INPUT_LANGUAGE" val="de-DE"/>
  <p:tag name="MIO_USER_INPUT_TEXT" val=" "/>
</p:tagLst>
</file>

<file path=ppt/tags/tag28.xml><?xml version="1.0" encoding="utf-8"?>
<p:tagLst xmlns:a="http://schemas.openxmlformats.org/drawingml/2006/main" xmlns:r="http://schemas.openxmlformats.org/officeDocument/2006/relationships" xmlns:p="http://schemas.openxmlformats.org/presentationml/2006/main">
  <p:tag name="MIO_USER_INPUT_REQUIRED" val="Individual information;Please enter your individual information:"/>
  <p:tag name="MIO_USER_INPUT_LANGUAGE" val="en-US"/>
  <p:tag name="MIO_USER_INPUT_TEXT" val=" "/>
</p:tagLst>
</file>

<file path=ppt/tags/tag29.xml><?xml version="1.0" encoding="utf-8"?>
<p:tagLst xmlns:a="http://schemas.openxmlformats.org/drawingml/2006/main" xmlns:r="http://schemas.openxmlformats.org/officeDocument/2006/relationships" xmlns:p="http://schemas.openxmlformats.org/presentationml/2006/main">
  <p:tag name="MIO_USER_INPUT_REQUIRED" val="Individueller Informationsbereich;Bitte fügen Sie Ihre individuelle Information hinzu:"/>
  <p:tag name="MIO_USER_INPUT_LANGUAGE" val="de-DE"/>
  <p:tag name="MIO_USER_INPUT_TEXT" val=" "/>
</p:tagLst>
</file>

<file path=ppt/tags/tag3.xml><?xml version="1.0" encoding="utf-8"?>
<p:tagLst xmlns:a="http://schemas.openxmlformats.org/drawingml/2006/main" xmlns:r="http://schemas.openxmlformats.org/officeDocument/2006/relationships" xmlns:p="http://schemas.openxmlformats.org/presentationml/2006/main">
  <p:tag name="MIO_MST_COLOR_1" val="0,0,0,Dunkel 1"/>
  <p:tag name="MIO_MST_COLOR_2" val="255,255,255,Hell 1"/>
  <p:tag name="MIO_MST_COLOR_3" val="255,255,255,Dunkel 2"/>
  <p:tag name="MIO_MST_COLOR_4" val="235,235,235,Hell 2"/>
  <p:tag name="MIO_MST_COLOR_5" val="255,165,0,Akzent 1"/>
  <p:tag name="MIO_MST_COLOR_6" val="191,115,0,Akzent 2"/>
  <p:tag name="MIO_MST_COLOR_7" val="226,135,0,Akzent 3"/>
  <p:tag name="MIO_MST_COLOR_8" val="255,194,102,Akzent 4"/>
  <p:tag name="MIO_MST_COLOR_9" val="95,95,95,Akzent 5"/>
  <p:tag name="MIO_MST_COLOR_10" val="38,38,38,Akzent 6"/>
  <p:tag name="MIO_MST_COLOR_11" val="255,165,0,"/>
  <p:tag name="MIO_MST_COLOR_12" val="119,119,119,"/>
  <p:tag name="MIO_EK" val="19201"/>
  <p:tag name="MIO_HDS" val="True"/>
  <p:tag name="MIO_EKGUID" val="e3e9ceb7-7c78-4334-8bc0-c31cd70564f0"/>
  <p:tag name="MIO_UPDATE" val="True"/>
  <p:tag name="MIO_DBID" val="28AD0E67-88F4-4826-B6CB-8EA6DE4EF11B"/>
  <p:tag name="MIO_OBJECTNAME" val="Automotive 16x9"/>
  <p:tag name="MIO_FALLBACK_LAYOUT" val="16"/>
  <p:tag name="MIO_SHOW_DATE" val="True"/>
  <p:tag name="MIO_SHOW_FOOTER" val="True"/>
  <p:tag name="MIO_SHOW_PAGENUMBER" val="True"/>
  <p:tag name="MIO_AVOID_BLANK_LAYOUT" val="False"/>
  <p:tag name="MIO_CD_LAYOUT_VALID_AREA" val="False"/>
  <p:tag name="MIO_NUMBER_OF_VALID_LAYOUTS" val="25"/>
  <p:tag name="MIO_VERSION" val="30.03.2023 07:25:23"/>
  <p:tag name="MIO_SKIPVERSION" val="01.01.0001 00:00:00"/>
  <p:tag name="MIO_LASTDOWNLOADED" val="21.07.2023 21:37:20.478"/>
  <p:tag name="MIO_CDID" val="d446ddb0-4ccd-4ae3-96db-87dda6130c44"/>
</p:tagLst>
</file>

<file path=ppt/tags/tag30.xml><?xml version="1.0" encoding="utf-8"?>
<p:tagLst xmlns:a="http://schemas.openxmlformats.org/drawingml/2006/main" xmlns:r="http://schemas.openxmlformats.org/officeDocument/2006/relationships" xmlns:p="http://schemas.openxmlformats.org/presentationml/2006/main">
  <p:tag name="MIO_USER_INPUT_REQUIRED" val="Individual information;Please enter your individual information:"/>
  <p:tag name="MIO_USER_INPUT_LANGUAGE" val="en-US"/>
  <p:tag name="MIO_USER_INPUT_TEXT" val=" "/>
</p:tagLst>
</file>

<file path=ppt/tags/tag31.xml><?xml version="1.0" encoding="utf-8"?>
<p:tagLst xmlns:a="http://schemas.openxmlformats.org/drawingml/2006/main" xmlns:r="http://schemas.openxmlformats.org/officeDocument/2006/relationships" xmlns:p="http://schemas.openxmlformats.org/presentationml/2006/main">
  <p:tag name="MIO_USER_INPUT_REQUIRED" val="Individueller Informationsbereich;Bitte fügen Sie Ihre individuelle Information hinzu:"/>
  <p:tag name="MIO_USER_INPUT_LANGUAGE" val="de-DE"/>
  <p:tag name="MIO_USER_INPUT_TEXT" val=" "/>
</p:tagLst>
</file>

<file path=ppt/tags/tag32.xml><?xml version="1.0" encoding="utf-8"?>
<p:tagLst xmlns:a="http://schemas.openxmlformats.org/drawingml/2006/main" xmlns:r="http://schemas.openxmlformats.org/officeDocument/2006/relationships" xmlns:p="http://schemas.openxmlformats.org/presentationml/2006/main">
  <p:tag name="MIO_USER_INPUT_REQUIRED" val="Individual information;Please enter your individual information:"/>
  <p:tag name="MIO_USER_INPUT_LANGUAGE" val="en-US"/>
  <p:tag name="MIO_USER_INPUT_TEXT" val=" "/>
</p:tagLst>
</file>

<file path=ppt/tags/tag33.xml><?xml version="1.0" encoding="utf-8"?>
<p:tagLst xmlns:a="http://schemas.openxmlformats.org/drawingml/2006/main" xmlns:r="http://schemas.openxmlformats.org/officeDocument/2006/relationships" xmlns:p="http://schemas.openxmlformats.org/presentationml/2006/main">
  <p:tag name="MIO_USER_INPUT_REQUIRED" val="Individueller Informationsbereich;Bitte fügen Sie Ihre individuelle Information hinzu:"/>
  <p:tag name="MIO_USER_INPUT_LANGUAGE" val="de-DE"/>
  <p:tag name="MIO_USER_INPUT_TEXT" val=" "/>
</p:tagLst>
</file>

<file path=ppt/tags/tag34.xml><?xml version="1.0" encoding="utf-8"?>
<p:tagLst xmlns:a="http://schemas.openxmlformats.org/drawingml/2006/main" xmlns:r="http://schemas.openxmlformats.org/officeDocument/2006/relationships" xmlns:p="http://schemas.openxmlformats.org/presentationml/2006/main">
  <p:tag name="MIO_USER_INPUT_REQUIRED" val="Individual information;Please enter your individual information:"/>
  <p:tag name="MIO_USER_INPUT_LANGUAGE" val="en-US"/>
  <p:tag name="MIO_USER_INPUT_TEXT" val=" "/>
</p:tagLst>
</file>

<file path=ppt/tags/tag35.xml><?xml version="1.0" encoding="utf-8"?>
<p:tagLst xmlns:a="http://schemas.openxmlformats.org/drawingml/2006/main" xmlns:r="http://schemas.openxmlformats.org/officeDocument/2006/relationships" xmlns:p="http://schemas.openxmlformats.org/presentationml/2006/main">
  <p:tag name="MIO_USER_INPUT_REQUIRED" val="Individueller Informationsbereich;Bitte fügen Sie Ihre individuelle Information hinzu:"/>
  <p:tag name="MIO_USER_INPUT_LANGUAGE" val="de-DE"/>
  <p:tag name="MIO_USER_INPUT_TEXT" val=" "/>
</p:tagLst>
</file>

<file path=ppt/tags/tag36.xml><?xml version="1.0" encoding="utf-8"?>
<p:tagLst xmlns:a="http://schemas.openxmlformats.org/drawingml/2006/main" xmlns:r="http://schemas.openxmlformats.org/officeDocument/2006/relationships" xmlns:p="http://schemas.openxmlformats.org/presentationml/2006/main">
  <p:tag name="MIO_USER_INPUT_REQUIRED" val="Individual information;Please enter your individual information:"/>
  <p:tag name="MIO_USER_INPUT_LANGUAGE" val="en-US"/>
  <p:tag name="MIO_USER_INPUT_TEXT" val=" "/>
</p:tagLst>
</file>

<file path=ppt/tags/tag37.xml><?xml version="1.0" encoding="utf-8"?>
<p:tagLst xmlns:a="http://schemas.openxmlformats.org/drawingml/2006/main" xmlns:r="http://schemas.openxmlformats.org/officeDocument/2006/relationships" xmlns:p="http://schemas.openxmlformats.org/presentationml/2006/main">
  <p:tag name="MIO_USER_INPUT_REQUIRED" val="Individueller Informationsbereich;Bitte fügen Sie Ihre individuelle Information hinzu:"/>
  <p:tag name="MIO_USER_INPUT_LANGUAGE" val="de-DE"/>
  <p:tag name="MIO_USER_INPUT_TEXT" val=" "/>
</p:tagLst>
</file>

<file path=ppt/tags/tag38.xml><?xml version="1.0" encoding="utf-8"?>
<p:tagLst xmlns:a="http://schemas.openxmlformats.org/drawingml/2006/main" xmlns:r="http://schemas.openxmlformats.org/officeDocument/2006/relationships" xmlns:p="http://schemas.openxmlformats.org/presentationml/2006/main">
  <p:tag name="MIO_USER_INPUT_REQUIRED" val="Individual information;Please enter your individual information:"/>
  <p:tag name="MIO_USER_INPUT_LANGUAGE" val="en-US"/>
  <p:tag name="MIO_USER_INPUT_TEXT" val=" "/>
</p:tagLst>
</file>

<file path=ppt/tags/tag39.xml><?xml version="1.0" encoding="utf-8"?>
<p:tagLst xmlns:a="http://schemas.openxmlformats.org/drawingml/2006/main" xmlns:r="http://schemas.openxmlformats.org/officeDocument/2006/relationships" xmlns:p="http://schemas.openxmlformats.org/presentationml/2006/main">
  <p:tag name="MIO_USER_INPUT_REQUIRED" val="Individueller Informationsbereich;Bitte fügen Sie Ihre individuelle Information hinzu:"/>
  <p:tag name="MIO_USER_INPUT_LANGUAGE" val="de-DE"/>
  <p:tag name="MIO_USER_INPUT_TEXT" val=" "/>
</p:tagLst>
</file>

<file path=ppt/tags/tag4.xml><?xml version="1.0" encoding="utf-8"?>
<p:tagLst xmlns:a="http://schemas.openxmlformats.org/drawingml/2006/main" xmlns:r="http://schemas.openxmlformats.org/officeDocument/2006/relationships" xmlns:p="http://schemas.openxmlformats.org/presentationml/2006/main">
  <p:tag name="MIO_USER_INPUT_REQUIRED" val="Individual information;Please enter your individual information:"/>
  <p:tag name="MIO_USER_INPUT_LANGUAGE" val="en-US"/>
  <p:tag name="MIO_USER_INPUT_TEXT" val=" "/>
</p:tagLst>
</file>

<file path=ppt/tags/tag40.xml><?xml version="1.0" encoding="utf-8"?>
<p:tagLst xmlns:a="http://schemas.openxmlformats.org/drawingml/2006/main" xmlns:r="http://schemas.openxmlformats.org/officeDocument/2006/relationships" xmlns:p="http://schemas.openxmlformats.org/presentationml/2006/main">
  <p:tag name="MIO_SKIP_CDCHECK" val="True"/>
</p:tagLst>
</file>

<file path=ppt/tags/tag41.xml><?xml version="1.0" encoding="utf-8"?>
<p:tagLst xmlns:a="http://schemas.openxmlformats.org/drawingml/2006/main" xmlns:r="http://schemas.openxmlformats.org/officeDocument/2006/relationships" xmlns:p="http://schemas.openxmlformats.org/presentationml/2006/main">
  <p:tag name="MIO_SKIP_CDCHECK" val="True"/>
</p:tagLst>
</file>

<file path=ppt/tags/tag42.xml><?xml version="1.0" encoding="utf-8"?>
<p:tagLst xmlns:a="http://schemas.openxmlformats.org/drawingml/2006/main" xmlns:r="http://schemas.openxmlformats.org/officeDocument/2006/relationships" xmlns:p="http://schemas.openxmlformats.org/presentationml/2006/main">
  <p:tag name="MIO_SKIP_CDCHECK" val="True"/>
</p:tagLst>
</file>

<file path=ppt/tags/tag43.xml><?xml version="1.0" encoding="utf-8"?>
<p:tagLst xmlns:a="http://schemas.openxmlformats.org/drawingml/2006/main" xmlns:r="http://schemas.openxmlformats.org/officeDocument/2006/relationships" xmlns:p="http://schemas.openxmlformats.org/presentationml/2006/main">
  <p:tag name="MIO_SKIP_CDCHECK" val="True"/>
</p:tagLst>
</file>

<file path=ppt/tags/tag44.xml><?xml version="1.0" encoding="utf-8"?>
<p:tagLst xmlns:a="http://schemas.openxmlformats.org/drawingml/2006/main" xmlns:r="http://schemas.openxmlformats.org/officeDocument/2006/relationships" xmlns:p="http://schemas.openxmlformats.org/presentationml/2006/main">
  <p:tag name="MIO_SKIP_CDCHECK" val="True"/>
</p:tagLst>
</file>

<file path=ppt/tags/tag45.xml><?xml version="1.0" encoding="utf-8"?>
<p:tagLst xmlns:a="http://schemas.openxmlformats.org/drawingml/2006/main" xmlns:r="http://schemas.openxmlformats.org/officeDocument/2006/relationships" xmlns:p="http://schemas.openxmlformats.org/presentationml/2006/main">
  <p:tag name="MIO_SKIP_CDCHECK" val="True"/>
</p:tagLst>
</file>

<file path=ppt/tags/tag46.xml><?xml version="1.0" encoding="utf-8"?>
<p:tagLst xmlns:a="http://schemas.openxmlformats.org/drawingml/2006/main" xmlns:r="http://schemas.openxmlformats.org/officeDocument/2006/relationships" xmlns:p="http://schemas.openxmlformats.org/presentationml/2006/main">
  <p:tag name="MIO_SKIP_CDCHECK" val="True"/>
</p:tagLst>
</file>

<file path=ppt/tags/tag47.xml><?xml version="1.0" encoding="utf-8"?>
<p:tagLst xmlns:a="http://schemas.openxmlformats.org/drawingml/2006/main" xmlns:r="http://schemas.openxmlformats.org/officeDocument/2006/relationships" xmlns:p="http://schemas.openxmlformats.org/presentationml/2006/main">
  <p:tag name="MIO_SKIP_CDCHECK" val="True"/>
</p:tagLst>
</file>

<file path=ppt/tags/tag48.xml><?xml version="1.0" encoding="utf-8"?>
<p:tagLst xmlns:a="http://schemas.openxmlformats.org/drawingml/2006/main" xmlns:r="http://schemas.openxmlformats.org/officeDocument/2006/relationships" xmlns:p="http://schemas.openxmlformats.org/presentationml/2006/main">
  <p:tag name="MIO_SKIP_CDCHECK" val="True"/>
</p:tagLst>
</file>

<file path=ppt/tags/tag49.xml><?xml version="1.0" encoding="utf-8"?>
<p:tagLst xmlns:a="http://schemas.openxmlformats.org/drawingml/2006/main" xmlns:r="http://schemas.openxmlformats.org/officeDocument/2006/relationships" xmlns:p="http://schemas.openxmlformats.org/presentationml/2006/main">
  <p:tag name="MIO_SKIP_CDCHECK" val="True"/>
</p:tagLst>
</file>

<file path=ppt/tags/tag5.xml><?xml version="1.0" encoding="utf-8"?>
<p:tagLst xmlns:a="http://schemas.openxmlformats.org/drawingml/2006/main" xmlns:r="http://schemas.openxmlformats.org/officeDocument/2006/relationships" xmlns:p="http://schemas.openxmlformats.org/presentationml/2006/main">
  <p:tag name="MIO_USER_INPUT_REQUIRED" val="Individueller Informationsbereich;Bitte fügen Sie Ihre individuelle Information hinzu:"/>
  <p:tag name="MIO_USER_INPUT_LANGUAGE" val="de-DE"/>
  <p:tag name="MIO_USER_INPUT_TEXT" val=" "/>
</p:tagLst>
</file>

<file path=ppt/tags/tag50.xml><?xml version="1.0" encoding="utf-8"?>
<p:tagLst xmlns:a="http://schemas.openxmlformats.org/drawingml/2006/main" xmlns:r="http://schemas.openxmlformats.org/officeDocument/2006/relationships" xmlns:p="http://schemas.openxmlformats.org/presentationml/2006/main">
  <p:tag name="MIO_SKIP_CDCHECK" val="True"/>
</p:tagLst>
</file>

<file path=ppt/tags/tag51.xml><?xml version="1.0" encoding="utf-8"?>
<p:tagLst xmlns:a="http://schemas.openxmlformats.org/drawingml/2006/main" xmlns:r="http://schemas.openxmlformats.org/officeDocument/2006/relationships" xmlns:p="http://schemas.openxmlformats.org/presentationml/2006/main">
  <p:tag name="MIO_SKIP_CDCHECK" val="True"/>
</p:tagLst>
</file>

<file path=ppt/tags/tag52.xml><?xml version="1.0" encoding="utf-8"?>
<p:tagLst xmlns:a="http://schemas.openxmlformats.org/drawingml/2006/main" xmlns:r="http://schemas.openxmlformats.org/officeDocument/2006/relationships" xmlns:p="http://schemas.openxmlformats.org/presentationml/2006/main">
  <p:tag name="MIO_USER_INPUT_REQUIRED" val="Individual information;Please enter your individual information:"/>
  <p:tag name="MIO_USER_INPUT_LANGUAGE" val="en-US"/>
  <p:tag name="MIO_USER_INPUT_TEXT" val=" "/>
</p:tagLst>
</file>

<file path=ppt/tags/tag53.xml><?xml version="1.0" encoding="utf-8"?>
<p:tagLst xmlns:a="http://schemas.openxmlformats.org/drawingml/2006/main" xmlns:r="http://schemas.openxmlformats.org/officeDocument/2006/relationships" xmlns:p="http://schemas.openxmlformats.org/presentationml/2006/main">
  <p:tag name="MIO_USER_INPUT_REQUIRED" val="Individueller Informationsbereich;Bitte fügen Sie Ihre individuelle Information hinzu:"/>
  <p:tag name="MIO_USER_INPUT_LANGUAGE" val="de-DE"/>
  <p:tag name="MIO_USER_INPUT_TEXT" val=" "/>
</p:tagLst>
</file>

<file path=ppt/tags/tag54.xml><?xml version="1.0" encoding="utf-8"?>
<p:tagLst xmlns:a="http://schemas.openxmlformats.org/drawingml/2006/main" xmlns:r="http://schemas.openxmlformats.org/officeDocument/2006/relationships" xmlns:p="http://schemas.openxmlformats.org/presentationml/2006/main">
  <p:tag name="MIO_USER_INPUT_REQUIRED" val="Individual information;Please enter your individual information:"/>
  <p:tag name="MIO_USER_INPUT_LANGUAGE" val="en-US"/>
  <p:tag name="MIO_USER_INPUT_TEXT" val=" "/>
</p:tagLst>
</file>

<file path=ppt/tags/tag55.xml><?xml version="1.0" encoding="utf-8"?>
<p:tagLst xmlns:a="http://schemas.openxmlformats.org/drawingml/2006/main" xmlns:r="http://schemas.openxmlformats.org/officeDocument/2006/relationships" xmlns:p="http://schemas.openxmlformats.org/presentationml/2006/main">
  <p:tag name="MIO_USER_INPUT_REQUIRED" val="Individueller Informationsbereich;Bitte fügen Sie Ihre individuelle Information hinzu:"/>
  <p:tag name="MIO_USER_INPUT_LANGUAGE" val="de-DE"/>
  <p:tag name="MIO_USER_INPUT_TEXT" val=" "/>
</p:tagLst>
</file>

<file path=ppt/tags/tag56.xml><?xml version="1.0" encoding="utf-8"?>
<p:tagLst xmlns:a="http://schemas.openxmlformats.org/drawingml/2006/main" xmlns:r="http://schemas.openxmlformats.org/officeDocument/2006/relationships" xmlns:p="http://schemas.openxmlformats.org/presentationml/2006/main">
  <p:tag name="MIO_USER_INPUT_REQUIRED" val="Individual information;Please enter your individual information:"/>
  <p:tag name="MIO_USER_INPUT_LANGUAGE" val="en-US"/>
  <p:tag name="MIO_USER_INPUT_TEXT" val=" "/>
</p:tagLst>
</file>

<file path=ppt/tags/tag57.xml><?xml version="1.0" encoding="utf-8"?>
<p:tagLst xmlns:a="http://schemas.openxmlformats.org/drawingml/2006/main" xmlns:r="http://schemas.openxmlformats.org/officeDocument/2006/relationships" xmlns:p="http://schemas.openxmlformats.org/presentationml/2006/main">
  <p:tag name="MIO_USER_INPUT_REQUIRED" val="Individueller Informationsbereich;Bitte fügen Sie Ihre individuelle Information hinzu:"/>
  <p:tag name="MIO_USER_INPUT_LANGUAGE" val="de-DE"/>
  <p:tag name="MIO_USER_INPUT_TEXT" val=" "/>
</p:tagLst>
</file>

<file path=ppt/tags/tag6.xml><?xml version="1.0" encoding="utf-8"?>
<p:tagLst xmlns:a="http://schemas.openxmlformats.org/drawingml/2006/main" xmlns:r="http://schemas.openxmlformats.org/officeDocument/2006/relationships" xmlns:p="http://schemas.openxmlformats.org/presentationml/2006/main">
  <p:tag name="MIO_USER_INPUT_REQUIRED" val="Individual information;Please enter your individual information:"/>
  <p:tag name="MIO_USER_INPUT_LANGUAGE" val="en-US"/>
  <p:tag name="MIO_USER_INPUT_TEXT" val=" "/>
</p:tagLst>
</file>

<file path=ppt/tags/tag7.xml><?xml version="1.0" encoding="utf-8"?>
<p:tagLst xmlns:a="http://schemas.openxmlformats.org/drawingml/2006/main" xmlns:r="http://schemas.openxmlformats.org/officeDocument/2006/relationships" xmlns:p="http://schemas.openxmlformats.org/presentationml/2006/main">
  <p:tag name="MIO_USER_INPUT_REQUIRED" val="Individueller Informationsbereich;Bitte fügen Sie Ihre individuelle Information hinzu:"/>
  <p:tag name="MIO_USER_INPUT_LANGUAGE" val="de-DE"/>
  <p:tag name="MIO_USER_INPUT_TEXT" val=" "/>
</p:tagLst>
</file>

<file path=ppt/tags/tag8.xml><?xml version="1.0" encoding="utf-8"?>
<p:tagLst xmlns:a="http://schemas.openxmlformats.org/drawingml/2006/main" xmlns:r="http://schemas.openxmlformats.org/officeDocument/2006/relationships" xmlns:p="http://schemas.openxmlformats.org/presentationml/2006/main">
  <p:tag name="MIO_USER_INPUT_REQUIRED" val="Individual information;Please enter your individual information:"/>
  <p:tag name="MIO_USER_INPUT_LANGUAGE" val="en-US"/>
  <p:tag name="MIO_USER_INPUT_TEXT" val=" "/>
</p:tagLst>
</file>

<file path=ppt/tags/tag9.xml><?xml version="1.0" encoding="utf-8"?>
<p:tagLst xmlns:a="http://schemas.openxmlformats.org/drawingml/2006/main" xmlns:r="http://schemas.openxmlformats.org/officeDocument/2006/relationships" xmlns:p="http://schemas.openxmlformats.org/presentationml/2006/main">
  <p:tag name="MIO_USER_INPUT_REQUIRED" val="Individueller Informationsbereich;Bitte fügen Sie Ihre individuelle Information hinzu:"/>
  <p:tag name="MIO_USER_INPUT_LANGUAGE" val="de-DE"/>
  <p:tag name="MIO_USER_INPUT_TEXT" val=" "/>
</p:tagLst>
</file>

<file path=ppt/theme/theme1.xml><?xml version="1.0" encoding="utf-8"?>
<a:theme xmlns:a="http://schemas.openxmlformats.org/drawingml/2006/main" name="Continental AG 2023, 16x9">
  <a:themeElements>
    <a:clrScheme name="Continental 2013-06-21">
      <a:dk1>
        <a:srgbClr val="000000"/>
      </a:dk1>
      <a:lt1>
        <a:srgbClr val="FFFFFF"/>
      </a:lt1>
      <a:dk2>
        <a:srgbClr val="FFFFFF"/>
      </a:dk2>
      <a:lt2>
        <a:srgbClr val="EBEBEB"/>
      </a:lt2>
      <a:accent1>
        <a:srgbClr val="FFA500"/>
      </a:accent1>
      <a:accent2>
        <a:srgbClr val="BF7300"/>
      </a:accent2>
      <a:accent3>
        <a:srgbClr val="E28700"/>
      </a:accent3>
      <a:accent4>
        <a:srgbClr val="FFC266"/>
      </a:accent4>
      <a:accent5>
        <a:srgbClr val="5F5F5F"/>
      </a:accent5>
      <a:accent6>
        <a:srgbClr val="262626"/>
      </a:accent6>
      <a:hlink>
        <a:srgbClr val="FFA500"/>
      </a:hlink>
      <a:folHlink>
        <a:srgbClr val="777777"/>
      </a:folHlink>
    </a:clrScheme>
    <a:fontScheme name="Continental AG">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9525">
          <a:solidFill>
            <a:schemeClr val="tx1"/>
          </a:solidFill>
        </a:ln>
      </a:spPr>
      <a:bodyPr rtlCol="0" anchor="ctr"/>
      <a:lstStyle>
        <a:defPPr algn="ctr" rtl="0" eaLnBrk="1" fontAlgn="auto" hangingPunct="1">
          <a:lnSpc>
            <a:spcPct val="100000"/>
          </a:lnSpc>
          <a:spcBef>
            <a:spcPts val="0"/>
          </a:spcBef>
          <a:spcAft>
            <a:spcPts val="0"/>
          </a:spcAft>
          <a:defRPr sz="1600" b="0" i="0" u="none" baseline="0" dirty="0" smtClean="0">
            <a:solidFill>
              <a:srgbClr val="181818"/>
            </a:solidFill>
            <a:latin typeface="Arial" panose="020B0604020202020204" pitchFamily="34" charset="0"/>
          </a:defRPr>
        </a:defPPr>
      </a:lstStyle>
      <a:style>
        <a:lnRef idx="1">
          <a:schemeClr val="accent1"/>
        </a:lnRef>
        <a:fillRef idx="0">
          <a:schemeClr val="accent1"/>
        </a:fillRef>
        <a:effectRef idx="0">
          <a:schemeClr val="accent1"/>
        </a:effectRef>
        <a:fontRef idx="minor">
          <a:schemeClr val="tx1"/>
        </a:fontRef>
      </a:style>
    </a:spDef>
    <a:lnDef>
      <a:spPr>
        <a:ln w="9525">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vert="horz" rtlCol="0">
        <a:spAutoFit/>
      </a:bodyPr>
      <a:lstStyle>
        <a:defPPr algn="l" rtl="0" eaLnBrk="1" fontAlgn="auto" hangingPunct="1">
          <a:lnSpc>
            <a:spcPct val="100000"/>
          </a:lnSpc>
          <a:spcBef>
            <a:spcPts val="0"/>
          </a:spcBef>
          <a:spcAft>
            <a:spcPts val="0"/>
          </a:spcAft>
          <a:defRPr sz="2400" b="0" i="0" u="none" baseline="0" dirty="0" smtClean="0">
            <a:solidFill>
              <a:srgbClr val="000000"/>
            </a:solidFill>
            <a:latin typeface="Arial" panose="020B0604020202020204" pitchFamily="34" charset="0"/>
          </a:defRPr>
        </a:defPPr>
      </a:lstStyle>
    </a:txDef>
  </a:objectDefaults>
  <a:extraClrSchemeLst/>
  <a:extLst>
    <a:ext uri="{05A4C25C-085E-4340-85A3-A5531E510DB2}">
      <thm15:themeFamily xmlns:thm15="http://schemas.microsoft.com/office/thememl/2012/main" name="Presentation5" id="{F1D69CB5-4D45-45F0-B20B-8737AC8ED40A}" vid="{E573284F-A76D-4AC0-A0D0-CAEB22281542}"/>
    </a:ext>
  </a:extLst>
</a:theme>
</file>

<file path=ppt/theme/theme2.xml><?xml version="1.0" encoding="utf-8"?>
<a:theme xmlns:a="http://schemas.openxmlformats.org/drawingml/2006/main" name="Larissa-Design">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6006a9c5-d130-408c-bc8e-3b5ecdb17aa0}" enabled="1" method="Standard" siteId="{8d4b558f-7b2e-40ba-ad1f-e04d79e6265a}" removed="0"/>
</clbl:labelList>
</file>

<file path=docProps/app.xml><?xml version="1.0" encoding="utf-8"?>
<Properties xmlns="http://schemas.openxmlformats.org/officeDocument/2006/extended-properties" xmlns:vt="http://schemas.openxmlformats.org/officeDocument/2006/docPropsVTypes">
  <TotalTime>0</TotalTime>
  <Words>959</Words>
  <Application>Microsoft Office PowerPoint</Application>
  <PresentationFormat>Widescreen</PresentationFormat>
  <Paragraphs>181</Paragraphs>
  <Slides>20</Slides>
  <Notes>15</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Bierstadt</vt:lpstr>
      <vt:lpstr>Courier New</vt:lpstr>
      <vt:lpstr>Raleway</vt:lpstr>
      <vt:lpstr>Söhne</vt:lpstr>
      <vt:lpstr>Continental AG 2023, 16x9</vt:lpstr>
      <vt:lpstr>Internship Reflection</vt:lpstr>
      <vt:lpstr>Project – Reinforcement Learning on Corriere LM</vt:lpstr>
      <vt:lpstr>Basic RL training pipeline  </vt:lpstr>
      <vt:lpstr>Environment setup in Nvidia Isaac Sim </vt:lpstr>
      <vt:lpstr>Lidar setup in Isaac Sim : API method vs Action Graph(ROS) method</vt:lpstr>
      <vt:lpstr>Differential Drive Controller</vt:lpstr>
      <vt:lpstr>Ackermann steering (control used in vehicle)</vt:lpstr>
      <vt:lpstr>Accelerated simulation step/speed </vt:lpstr>
      <vt:lpstr>Integration of state of art RL algorithm</vt:lpstr>
      <vt:lpstr>Proposed Neural Network Structure</vt:lpstr>
      <vt:lpstr>Reward Design</vt:lpstr>
      <vt:lpstr>Simple RL training</vt:lpstr>
      <vt:lpstr>RL training with one obstacles</vt:lpstr>
      <vt:lpstr>Multiagent RL training</vt:lpstr>
      <vt:lpstr>Conducting Real-World Experiments and Evaluation</vt:lpstr>
      <vt:lpstr>Domain Randomization</vt:lpstr>
      <vt:lpstr>Iterative process of real-world robot testing</vt:lpstr>
      <vt:lpstr>Startup vs Corporate Culture</vt:lpstr>
      <vt:lpstr>Effective Communication</vt:lpstr>
      <vt:lpstr>The end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Leon Kirchner_ext</dc:creator>
  <cp:lastModifiedBy>Gan, Zhen Yang</cp:lastModifiedBy>
  <cp:revision>66</cp:revision>
  <dcterms:created xsi:type="dcterms:W3CDTF">2019-04-24T08:42:37Z</dcterms:created>
  <dcterms:modified xsi:type="dcterms:W3CDTF">2023-07-28T07:01:18Z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assificationContentMarkingFooterLocations">
    <vt:lpwstr>Continental AG 2021, 16x9:7</vt:lpwstr>
  </property>
  <property fmtid="{D5CDD505-2E9C-101B-9397-08002B2CF9AE}" pid="3" name="ClassificationContentMarkingFooterText">
    <vt:lpwstr>Internal</vt:lpwstr>
  </property>
</Properties>
</file>

<file path=docProps/thumbnail.jpeg>
</file>